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 id="2147483652" r:id="rId3"/>
  </p:sldMasterIdLst>
  <p:notesMasterIdLst>
    <p:notesMasterId r:id="rId18"/>
  </p:notesMasterIdLst>
  <p:sldIdLst>
    <p:sldId id="259" r:id="rId4"/>
    <p:sldId id="286" r:id="rId5"/>
    <p:sldId id="283" r:id="rId6"/>
    <p:sldId id="302" r:id="rId7"/>
    <p:sldId id="306" r:id="rId8"/>
    <p:sldId id="296" r:id="rId9"/>
    <p:sldId id="273" r:id="rId10"/>
    <p:sldId id="303" r:id="rId11"/>
    <p:sldId id="298" r:id="rId12"/>
    <p:sldId id="297" r:id="rId13"/>
    <p:sldId id="305" r:id="rId14"/>
    <p:sldId id="300" r:id="rId15"/>
    <p:sldId id="307" r:id="rId16"/>
    <p:sldId id="277" r:id="rId17"/>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0000"/>
    <a:srgbClr val="FFFFFF"/>
    <a:srgbClr val="E000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71" autoAdjust="0"/>
  </p:normalViewPr>
  <p:slideViewPr>
    <p:cSldViewPr>
      <p:cViewPr varScale="1">
        <p:scale>
          <a:sx n="70" d="100"/>
          <a:sy n="70" d="100"/>
        </p:scale>
        <p:origin x="-1386" y="-90"/>
      </p:cViewPr>
      <p:guideLst>
        <p:guide orient="horz" pos="2160"/>
        <p:guide pos="2880"/>
      </p:guideLst>
    </p:cSldViewPr>
  </p:slideViewPr>
  <p:outlineViewPr>
    <p:cViewPr>
      <p:scale>
        <a:sx n="33" d="100"/>
        <a:sy n="33" d="100"/>
      </p:scale>
      <p:origin x="0" y="9648"/>
    </p:cViewPr>
  </p:outlineViewPr>
  <p:notesTextViewPr>
    <p:cViewPr>
      <p:scale>
        <a:sx n="100" d="100"/>
        <a:sy n="100" d="100"/>
      </p:scale>
      <p:origin x="0" y="0"/>
    </p:cViewPr>
  </p:notesTextViewPr>
  <p:sorterViewPr>
    <p:cViewPr>
      <p:scale>
        <a:sx n="114" d="100"/>
        <a:sy n="114"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133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p>
        </p:txBody>
      </p:sp>
      <p:sp>
        <p:nvSpPr>
          <p:cNvPr id="307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33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33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133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BCCD3D82-038B-4F96-B675-53C556F44E8D}" type="slidenum">
              <a:rPr lang="en-GB"/>
              <a:pPr>
                <a:defRPr/>
              </a:pPr>
              <a:t>‹nº›</a:t>
            </a:fld>
            <a:endParaRPr lang="en-GB"/>
          </a:p>
        </p:txBody>
      </p:sp>
    </p:spTree>
    <p:extLst>
      <p:ext uri="{BB962C8B-B14F-4D97-AF65-F5344CB8AC3E}">
        <p14:creationId xmlns:p14="http://schemas.microsoft.com/office/powerpoint/2010/main" val="38806966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2"/>
          <p:cNvSpPr>
            <a:spLocks noChangeArrowheads="1"/>
          </p:cNvSpPr>
          <p:nvPr/>
        </p:nvSpPr>
        <p:spPr bwMode="auto">
          <a:xfrm>
            <a:off x="495300" y="485775"/>
            <a:ext cx="8181975" cy="5876925"/>
          </a:xfrm>
          <a:prstGeom prst="rect">
            <a:avLst/>
          </a:prstGeom>
          <a:solidFill>
            <a:srgbClr val="E00023"/>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p>
            <a:pPr algn="ctr"/>
            <a:endParaRPr lang="es-ES_tradnl">
              <a:solidFill>
                <a:srgbClr val="000000"/>
              </a:solidFill>
              <a:latin typeface="Calibri" pitchFamily="34" charset="0"/>
            </a:endParaRPr>
          </a:p>
        </p:txBody>
      </p:sp>
      <p:sp>
        <p:nvSpPr>
          <p:cNvPr id="5" name="Rectangle 4"/>
          <p:cNvSpPr/>
          <p:nvPr/>
        </p:nvSpPr>
        <p:spPr>
          <a:xfrm>
            <a:off x="8420100" y="6084888"/>
            <a:ext cx="244475" cy="266700"/>
          </a:xfrm>
          <a:prstGeom prst="rect">
            <a:avLst/>
          </a:prstGeom>
          <a:solidFill>
            <a:srgbClr val="E00023"/>
          </a:solidFill>
          <a:ln>
            <a:solidFill>
              <a:srgbClr val="E0002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Calibri" pitchFamily="34" charset="0"/>
            </a:endParaRPr>
          </a:p>
        </p:txBody>
      </p:sp>
      <p:grpSp>
        <p:nvGrpSpPr>
          <p:cNvPr id="6" name="Group 9"/>
          <p:cNvGrpSpPr>
            <a:grpSpLocks/>
          </p:cNvGrpSpPr>
          <p:nvPr/>
        </p:nvGrpSpPr>
        <p:grpSpPr bwMode="auto">
          <a:xfrm>
            <a:off x="500063" y="6559550"/>
            <a:ext cx="8193087" cy="133350"/>
            <a:chOff x="315" y="4132"/>
            <a:chExt cx="5161" cy="84"/>
          </a:xfrm>
        </p:grpSpPr>
        <p:pic>
          <p:nvPicPr>
            <p:cNvPr id="7" name="Picture 22" descr="RW_tagline_re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70" y="4134"/>
              <a:ext cx="1006"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3" descr="RW_red_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5" y="4132"/>
              <a:ext cx="520"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Slide Number Placeholder 20"/>
          <p:cNvSpPr txBox="1">
            <a:spLocks/>
          </p:cNvSpPr>
          <p:nvPr/>
        </p:nvSpPr>
        <p:spPr>
          <a:xfrm>
            <a:off x="8383588" y="6097588"/>
            <a:ext cx="549275" cy="365125"/>
          </a:xfrm>
          <a:prstGeom prst="rect">
            <a:avLst/>
          </a:prstGeom>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defRPr/>
            </a:pPr>
            <a:fld id="{0391D2F0-6893-476A-B019-A85DB3830959}" type="slidenum">
              <a:rPr lang="en-US" sz="1000" smtClean="0">
                <a:solidFill>
                  <a:schemeClr val="bg1"/>
                </a:solidFill>
              </a:rPr>
              <a:pPr>
                <a:defRPr/>
              </a:pPr>
              <a:t>‹nº›</a:t>
            </a:fld>
            <a:endParaRPr lang="en-US" sz="1000" smtClean="0">
              <a:solidFill>
                <a:schemeClr val="bg1"/>
              </a:solidFill>
            </a:endParaRPr>
          </a:p>
        </p:txBody>
      </p:sp>
      <p:sp>
        <p:nvSpPr>
          <p:cNvPr id="4099" name="Rectangle 3"/>
          <p:cNvSpPr>
            <a:spLocks noGrp="1" noChangeArrowheads="1"/>
          </p:cNvSpPr>
          <p:nvPr>
            <p:ph type="ctrTitle"/>
          </p:nvPr>
        </p:nvSpPr>
        <p:spPr>
          <a:xfrm>
            <a:off x="1417638" y="2852738"/>
            <a:ext cx="7115175" cy="458787"/>
          </a:xfrm>
        </p:spPr>
        <p:txBody>
          <a:bodyPr/>
          <a:lstStyle>
            <a:lvl1pPr>
              <a:defRPr>
                <a:solidFill>
                  <a:schemeClr val="bg1"/>
                </a:solidFill>
              </a:defRPr>
            </a:lvl1pPr>
          </a:lstStyle>
          <a:p>
            <a:pPr lvl="0"/>
            <a:r>
              <a:rPr lang="en-GB" noProof="0" smtClean="0"/>
              <a:t>Haga clic para cambiar el estilo de título	</a:t>
            </a:r>
          </a:p>
        </p:txBody>
      </p:sp>
      <p:sp>
        <p:nvSpPr>
          <p:cNvPr id="4100" name="Rectangle 4"/>
          <p:cNvSpPr>
            <a:spLocks noGrp="1" noChangeArrowheads="1"/>
          </p:cNvSpPr>
          <p:nvPr>
            <p:ph type="subTitle" idx="1"/>
          </p:nvPr>
        </p:nvSpPr>
        <p:spPr>
          <a:xfrm>
            <a:off x="1412875" y="3408363"/>
            <a:ext cx="6400800" cy="1752600"/>
          </a:xfrm>
        </p:spPr>
        <p:txBody>
          <a:bodyPr/>
          <a:lstStyle>
            <a:lvl1pPr marL="0" indent="0">
              <a:buFont typeface="Wingdings" pitchFamily="2" charset="2"/>
              <a:buNone/>
              <a:defRPr sz="2400">
                <a:solidFill>
                  <a:schemeClr val="bg1"/>
                </a:solidFill>
              </a:defRPr>
            </a:lvl1pPr>
          </a:lstStyle>
          <a:p>
            <a:pPr lvl="0"/>
            <a:r>
              <a:rPr lang="en-GB" noProof="0" smtClean="0"/>
              <a:t>Haga clic para modificar el estilo de subtítulo del patrón</a:t>
            </a:r>
          </a:p>
        </p:txBody>
      </p:sp>
      <p:sp>
        <p:nvSpPr>
          <p:cNvPr id="10" name="Rectangle 5"/>
          <p:cNvSpPr>
            <a:spLocks noGrp="1" noChangeArrowheads="1"/>
          </p:cNvSpPr>
          <p:nvPr>
            <p:ph type="dt" sz="half" idx="10"/>
          </p:nvPr>
        </p:nvSpPr>
        <p:spPr/>
        <p:txBody>
          <a:bodyPr/>
          <a:lstStyle>
            <a:lvl1pPr>
              <a:defRPr/>
            </a:lvl1pPr>
          </a:lstStyle>
          <a:p>
            <a:pPr>
              <a:defRPr/>
            </a:pPr>
            <a:endParaRPr lang="en-GB"/>
          </a:p>
        </p:txBody>
      </p:sp>
      <p:sp>
        <p:nvSpPr>
          <p:cNvPr id="11" name="Rectangle 6"/>
          <p:cNvSpPr>
            <a:spLocks noGrp="1" noChangeArrowheads="1"/>
          </p:cNvSpPr>
          <p:nvPr>
            <p:ph type="ftr" sz="quarter" idx="11"/>
          </p:nvPr>
        </p:nvSpPr>
        <p:spPr/>
        <p:txBody>
          <a:bodyPr/>
          <a:lstStyle>
            <a:lvl1pPr>
              <a:defRPr/>
            </a:lvl1pPr>
          </a:lstStyle>
          <a:p>
            <a:pPr>
              <a:defRPr/>
            </a:pPr>
            <a:endParaRPr lang="en-GB"/>
          </a:p>
        </p:txBody>
      </p:sp>
      <p:sp>
        <p:nvSpPr>
          <p:cNvPr id="12" name="Rectangle 7"/>
          <p:cNvSpPr>
            <a:spLocks noGrp="1" noChangeArrowheads="1"/>
          </p:cNvSpPr>
          <p:nvPr>
            <p:ph type="sldNum" sz="quarter" idx="12"/>
          </p:nvPr>
        </p:nvSpPr>
        <p:spPr/>
        <p:txBody>
          <a:bodyPr/>
          <a:lstStyle>
            <a:lvl1pPr>
              <a:defRPr/>
            </a:lvl1pPr>
          </a:lstStyle>
          <a:p>
            <a:pPr>
              <a:defRPr/>
            </a:pPr>
            <a:fld id="{0F89EBFA-56C1-44AE-8AF4-C7A530916958}" type="slidenum">
              <a:rPr lang="en-GB"/>
              <a:pPr>
                <a:defRPr/>
              </a:pPr>
              <a:t>‹nº›</a:t>
            </a:fld>
            <a:endParaRPr lang="en-GB"/>
          </a:p>
        </p:txBody>
      </p:sp>
    </p:spTree>
    <p:extLst>
      <p:ext uri="{BB962C8B-B14F-4D97-AF65-F5344CB8AC3E}">
        <p14:creationId xmlns:p14="http://schemas.microsoft.com/office/powerpoint/2010/main" val="1206378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_tradn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4456998-2FB4-4604-A87B-0589586D430B}" type="slidenum">
              <a:rPr lang="en-GB"/>
              <a:pPr>
                <a:defRPr/>
              </a:pPr>
              <a:t>‹nº›</a:t>
            </a:fld>
            <a:endParaRPr lang="en-GB"/>
          </a:p>
        </p:txBody>
      </p:sp>
    </p:spTree>
    <p:extLst>
      <p:ext uri="{BB962C8B-B14F-4D97-AF65-F5344CB8AC3E}">
        <p14:creationId xmlns:p14="http://schemas.microsoft.com/office/powerpoint/2010/main" val="3648653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0525" y="692150"/>
            <a:ext cx="1946275" cy="5434013"/>
          </a:xfrm>
        </p:spPr>
        <p:txBody>
          <a:bodyPr vert="eaVert"/>
          <a:lstStyle/>
          <a:p>
            <a:r>
              <a:rPr lang="en-US" smtClean="0"/>
              <a:t>Click to edit Master title style</a:t>
            </a:r>
            <a:endParaRPr lang="es-ES_tradnl"/>
          </a:p>
        </p:txBody>
      </p:sp>
      <p:sp>
        <p:nvSpPr>
          <p:cNvPr id="3" name="Vertical Text Placeholder 2"/>
          <p:cNvSpPr>
            <a:spLocks noGrp="1"/>
          </p:cNvSpPr>
          <p:nvPr>
            <p:ph type="body" orient="vert" idx="1"/>
          </p:nvPr>
        </p:nvSpPr>
        <p:spPr>
          <a:xfrm>
            <a:off x="900113" y="692150"/>
            <a:ext cx="5688012" cy="54340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F551F81-353F-4D94-911F-53E4491E420F}" type="slidenum">
              <a:rPr lang="en-GB"/>
              <a:pPr>
                <a:defRPr/>
              </a:pPr>
              <a:t>‹nº›</a:t>
            </a:fld>
            <a:endParaRPr lang="en-GB"/>
          </a:p>
        </p:txBody>
      </p:sp>
    </p:spTree>
    <p:extLst>
      <p:ext uri="{BB962C8B-B14F-4D97-AF65-F5344CB8AC3E}">
        <p14:creationId xmlns:p14="http://schemas.microsoft.com/office/powerpoint/2010/main" val="72116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s-ES_tradnl"/>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s-ES_tradnl"/>
          </a:p>
        </p:txBody>
      </p:sp>
    </p:spTree>
    <p:extLst>
      <p:ext uri="{BB962C8B-B14F-4D97-AF65-F5344CB8AC3E}">
        <p14:creationId xmlns:p14="http://schemas.microsoft.com/office/powerpoint/2010/main" val="8260551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_tradn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Tree>
    <p:extLst>
      <p:ext uri="{BB962C8B-B14F-4D97-AF65-F5344CB8AC3E}">
        <p14:creationId xmlns:p14="http://schemas.microsoft.com/office/powerpoint/2010/main" val="3919654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s-ES_trad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2883929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_tradnl"/>
          </a:p>
        </p:txBody>
      </p:sp>
      <p:sp>
        <p:nvSpPr>
          <p:cNvPr id="3" name="Content Placeholder 2"/>
          <p:cNvSpPr>
            <a:spLocks noGrp="1"/>
          </p:cNvSpPr>
          <p:nvPr>
            <p:ph sz="half" idx="1"/>
          </p:nvPr>
        </p:nvSpPr>
        <p:spPr>
          <a:xfrm>
            <a:off x="900113" y="1671638"/>
            <a:ext cx="3632200" cy="4421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4" name="Content Placeholder 3"/>
          <p:cNvSpPr>
            <a:spLocks noGrp="1"/>
          </p:cNvSpPr>
          <p:nvPr>
            <p:ph sz="half" idx="2"/>
          </p:nvPr>
        </p:nvSpPr>
        <p:spPr>
          <a:xfrm>
            <a:off x="4684713" y="1671638"/>
            <a:ext cx="3632200" cy="4421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Tree>
    <p:extLst>
      <p:ext uri="{BB962C8B-B14F-4D97-AF65-F5344CB8AC3E}">
        <p14:creationId xmlns:p14="http://schemas.microsoft.com/office/powerpoint/2010/main" val="20140942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s-ES_tradn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Tree>
    <p:extLst>
      <p:ext uri="{BB962C8B-B14F-4D97-AF65-F5344CB8AC3E}">
        <p14:creationId xmlns:p14="http://schemas.microsoft.com/office/powerpoint/2010/main" val="16750215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_tradnl"/>
          </a:p>
        </p:txBody>
      </p:sp>
    </p:spTree>
    <p:extLst>
      <p:ext uri="{BB962C8B-B14F-4D97-AF65-F5344CB8AC3E}">
        <p14:creationId xmlns:p14="http://schemas.microsoft.com/office/powerpoint/2010/main" val="10121429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02832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s-ES_trad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52592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_tradn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D1BC891-E71C-41E0-B32A-1220C2D103A3}" type="slidenum">
              <a:rPr lang="en-GB"/>
              <a:pPr>
                <a:defRPr/>
              </a:pPr>
              <a:t>‹nº›</a:t>
            </a:fld>
            <a:endParaRPr lang="en-GB"/>
          </a:p>
        </p:txBody>
      </p:sp>
    </p:spTree>
    <p:extLst>
      <p:ext uri="{BB962C8B-B14F-4D97-AF65-F5344CB8AC3E}">
        <p14:creationId xmlns:p14="http://schemas.microsoft.com/office/powerpoint/2010/main" val="10158082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s-ES_tradnl"/>
          </a:p>
        </p:txBody>
      </p:sp>
      <p:sp>
        <p:nvSpPr>
          <p:cNvPr id="3" name="Picture Placeholder 2"/>
          <p:cNvSpPr>
            <a:spLocks noGrp="1"/>
          </p:cNvSpPr>
          <p:nvPr>
            <p:ph type="pic" idx="1"/>
          </p:nvPr>
        </p:nvSpPr>
        <p:spPr>
          <a:xfrm>
            <a:off x="1792288" y="612775"/>
            <a:ext cx="5486400" cy="4114800"/>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465410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_tradn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Tree>
    <p:extLst>
      <p:ext uri="{BB962C8B-B14F-4D97-AF65-F5344CB8AC3E}">
        <p14:creationId xmlns:p14="http://schemas.microsoft.com/office/powerpoint/2010/main" val="3970383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62713" y="941388"/>
            <a:ext cx="1854200" cy="5151437"/>
          </a:xfrm>
        </p:spPr>
        <p:txBody>
          <a:bodyPr vert="eaVert"/>
          <a:lstStyle/>
          <a:p>
            <a:r>
              <a:rPr lang="en-US" smtClean="0"/>
              <a:t>Click to edit Master title style</a:t>
            </a:r>
            <a:endParaRPr lang="es-ES_tradnl"/>
          </a:p>
        </p:txBody>
      </p:sp>
      <p:sp>
        <p:nvSpPr>
          <p:cNvPr id="3" name="Vertical Text Placeholder 2"/>
          <p:cNvSpPr>
            <a:spLocks noGrp="1"/>
          </p:cNvSpPr>
          <p:nvPr>
            <p:ph type="body" orient="vert" idx="1"/>
          </p:nvPr>
        </p:nvSpPr>
        <p:spPr>
          <a:xfrm>
            <a:off x="900113" y="941388"/>
            <a:ext cx="5410200" cy="51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Tree>
    <p:extLst>
      <p:ext uri="{BB962C8B-B14F-4D97-AF65-F5344CB8AC3E}">
        <p14:creationId xmlns:p14="http://schemas.microsoft.com/office/powerpoint/2010/main" val="36208455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s-ES_tradnl"/>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s-ES_tradnl"/>
          </a:p>
        </p:txBody>
      </p:sp>
    </p:spTree>
    <p:extLst>
      <p:ext uri="{BB962C8B-B14F-4D97-AF65-F5344CB8AC3E}">
        <p14:creationId xmlns:p14="http://schemas.microsoft.com/office/powerpoint/2010/main" val="6873328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_tradn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Tree>
    <p:extLst>
      <p:ext uri="{BB962C8B-B14F-4D97-AF65-F5344CB8AC3E}">
        <p14:creationId xmlns:p14="http://schemas.microsoft.com/office/powerpoint/2010/main" val="39768669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s-ES_trad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8586870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_tradnl"/>
          </a:p>
        </p:txBody>
      </p:sp>
      <p:sp>
        <p:nvSpPr>
          <p:cNvPr id="3" name="Content Placeholder 2"/>
          <p:cNvSpPr>
            <a:spLocks noGrp="1"/>
          </p:cNvSpPr>
          <p:nvPr>
            <p:ph sz="half" idx="1"/>
          </p:nvPr>
        </p:nvSpPr>
        <p:spPr>
          <a:xfrm>
            <a:off x="900113" y="1671638"/>
            <a:ext cx="3632200" cy="4421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4" name="Content Placeholder 3"/>
          <p:cNvSpPr>
            <a:spLocks noGrp="1"/>
          </p:cNvSpPr>
          <p:nvPr>
            <p:ph sz="half" idx="2"/>
          </p:nvPr>
        </p:nvSpPr>
        <p:spPr>
          <a:xfrm>
            <a:off x="4684713" y="1671638"/>
            <a:ext cx="3632200" cy="4421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Tree>
    <p:extLst>
      <p:ext uri="{BB962C8B-B14F-4D97-AF65-F5344CB8AC3E}">
        <p14:creationId xmlns:p14="http://schemas.microsoft.com/office/powerpoint/2010/main" val="42551370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s-ES_tradn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Tree>
    <p:extLst>
      <p:ext uri="{BB962C8B-B14F-4D97-AF65-F5344CB8AC3E}">
        <p14:creationId xmlns:p14="http://schemas.microsoft.com/office/powerpoint/2010/main" val="17533452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_tradnl"/>
          </a:p>
        </p:txBody>
      </p:sp>
    </p:spTree>
    <p:extLst>
      <p:ext uri="{BB962C8B-B14F-4D97-AF65-F5344CB8AC3E}">
        <p14:creationId xmlns:p14="http://schemas.microsoft.com/office/powerpoint/2010/main" val="40330410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962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s-ES_trad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87592DD-0C1F-43E3-A446-C5C1C8785CDB}" type="slidenum">
              <a:rPr lang="en-GB"/>
              <a:pPr>
                <a:defRPr/>
              </a:pPr>
              <a:t>‹nº›</a:t>
            </a:fld>
            <a:endParaRPr lang="en-GB"/>
          </a:p>
        </p:txBody>
      </p:sp>
    </p:spTree>
    <p:extLst>
      <p:ext uri="{BB962C8B-B14F-4D97-AF65-F5344CB8AC3E}">
        <p14:creationId xmlns:p14="http://schemas.microsoft.com/office/powerpoint/2010/main" val="35199399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s-ES_trad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272579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s-ES_tradnl"/>
          </a:p>
        </p:txBody>
      </p:sp>
      <p:sp>
        <p:nvSpPr>
          <p:cNvPr id="3" name="Picture Placeholder 2"/>
          <p:cNvSpPr>
            <a:spLocks noGrp="1"/>
          </p:cNvSpPr>
          <p:nvPr>
            <p:ph type="pic" idx="1"/>
          </p:nvPr>
        </p:nvSpPr>
        <p:spPr>
          <a:xfrm>
            <a:off x="1792288" y="612775"/>
            <a:ext cx="5486400" cy="4114800"/>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770649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_tradn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Tree>
    <p:extLst>
      <p:ext uri="{BB962C8B-B14F-4D97-AF65-F5344CB8AC3E}">
        <p14:creationId xmlns:p14="http://schemas.microsoft.com/office/powerpoint/2010/main" val="11063648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62713" y="941388"/>
            <a:ext cx="1854200" cy="5151437"/>
          </a:xfrm>
        </p:spPr>
        <p:txBody>
          <a:bodyPr vert="eaVert"/>
          <a:lstStyle/>
          <a:p>
            <a:r>
              <a:rPr lang="en-US" smtClean="0"/>
              <a:t>Click to edit Master title style</a:t>
            </a:r>
            <a:endParaRPr lang="es-ES_tradnl"/>
          </a:p>
        </p:txBody>
      </p:sp>
      <p:sp>
        <p:nvSpPr>
          <p:cNvPr id="3" name="Vertical Text Placeholder 2"/>
          <p:cNvSpPr>
            <a:spLocks noGrp="1"/>
          </p:cNvSpPr>
          <p:nvPr>
            <p:ph type="body" orient="vert" idx="1"/>
          </p:nvPr>
        </p:nvSpPr>
        <p:spPr>
          <a:xfrm>
            <a:off x="900113" y="941388"/>
            <a:ext cx="5410200" cy="51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Tree>
    <p:extLst>
      <p:ext uri="{BB962C8B-B14F-4D97-AF65-F5344CB8AC3E}">
        <p14:creationId xmlns:p14="http://schemas.microsoft.com/office/powerpoint/2010/main" val="1070279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_tradnl"/>
          </a:p>
        </p:txBody>
      </p:sp>
      <p:sp>
        <p:nvSpPr>
          <p:cNvPr id="3" name="Content Placeholder 2"/>
          <p:cNvSpPr>
            <a:spLocks noGrp="1"/>
          </p:cNvSpPr>
          <p:nvPr>
            <p:ph sz="half" idx="1"/>
          </p:nvPr>
        </p:nvSpPr>
        <p:spPr>
          <a:xfrm>
            <a:off x="900113" y="1600200"/>
            <a:ext cx="38163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4" name="Content Placeholder 3"/>
          <p:cNvSpPr>
            <a:spLocks noGrp="1"/>
          </p:cNvSpPr>
          <p:nvPr>
            <p:ph sz="half" idx="2"/>
          </p:nvPr>
        </p:nvSpPr>
        <p:spPr>
          <a:xfrm>
            <a:off x="4868863" y="1600200"/>
            <a:ext cx="381793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D3AA3BD2-B3AD-4150-A37C-D994E2BB8E7F}" type="slidenum">
              <a:rPr lang="en-GB"/>
              <a:pPr>
                <a:defRPr/>
              </a:pPr>
              <a:t>‹nº›</a:t>
            </a:fld>
            <a:endParaRPr lang="en-GB"/>
          </a:p>
        </p:txBody>
      </p:sp>
    </p:spTree>
    <p:extLst>
      <p:ext uri="{BB962C8B-B14F-4D97-AF65-F5344CB8AC3E}">
        <p14:creationId xmlns:p14="http://schemas.microsoft.com/office/powerpoint/2010/main" val="1191241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s-ES_tradn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E886648E-28A3-46BE-9B38-DC311AF051AD}" type="slidenum">
              <a:rPr lang="en-GB"/>
              <a:pPr>
                <a:defRPr/>
              </a:pPr>
              <a:t>‹nº›</a:t>
            </a:fld>
            <a:endParaRPr lang="en-GB"/>
          </a:p>
        </p:txBody>
      </p:sp>
    </p:spTree>
    <p:extLst>
      <p:ext uri="{BB962C8B-B14F-4D97-AF65-F5344CB8AC3E}">
        <p14:creationId xmlns:p14="http://schemas.microsoft.com/office/powerpoint/2010/main" val="1884217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_tradnl"/>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73101308-7E6F-470C-ACE8-E0C48A7DDE35}" type="slidenum">
              <a:rPr lang="en-GB"/>
              <a:pPr>
                <a:defRPr/>
              </a:pPr>
              <a:t>‹nº›</a:t>
            </a:fld>
            <a:endParaRPr lang="en-GB"/>
          </a:p>
        </p:txBody>
      </p:sp>
    </p:spTree>
    <p:extLst>
      <p:ext uri="{BB962C8B-B14F-4D97-AF65-F5344CB8AC3E}">
        <p14:creationId xmlns:p14="http://schemas.microsoft.com/office/powerpoint/2010/main" val="1926868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2DC3EBF2-5E35-47E3-8940-DFEA9BCABF0F}" type="slidenum">
              <a:rPr lang="en-GB"/>
              <a:pPr>
                <a:defRPr/>
              </a:pPr>
              <a:t>‹nº›</a:t>
            </a:fld>
            <a:endParaRPr lang="en-GB"/>
          </a:p>
        </p:txBody>
      </p:sp>
    </p:spTree>
    <p:extLst>
      <p:ext uri="{BB962C8B-B14F-4D97-AF65-F5344CB8AC3E}">
        <p14:creationId xmlns:p14="http://schemas.microsoft.com/office/powerpoint/2010/main" val="515542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s-ES_trad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52567BDA-59B1-4D6D-93F5-24EEB1A02B72}" type="slidenum">
              <a:rPr lang="en-GB"/>
              <a:pPr>
                <a:defRPr/>
              </a:pPr>
              <a:t>‹nº›</a:t>
            </a:fld>
            <a:endParaRPr lang="en-GB"/>
          </a:p>
        </p:txBody>
      </p:sp>
    </p:spTree>
    <p:extLst>
      <p:ext uri="{BB962C8B-B14F-4D97-AF65-F5344CB8AC3E}">
        <p14:creationId xmlns:p14="http://schemas.microsoft.com/office/powerpoint/2010/main" val="523521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s-ES_tradn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42CCDE3B-C03D-4AF2-87F0-4BDFE04DC410}" type="slidenum">
              <a:rPr lang="en-GB"/>
              <a:pPr>
                <a:defRPr/>
              </a:pPr>
              <a:t>‹nº›</a:t>
            </a:fld>
            <a:endParaRPr lang="en-GB"/>
          </a:p>
        </p:txBody>
      </p:sp>
    </p:spTree>
    <p:extLst>
      <p:ext uri="{BB962C8B-B14F-4D97-AF65-F5344CB8AC3E}">
        <p14:creationId xmlns:p14="http://schemas.microsoft.com/office/powerpoint/2010/main" val="191733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p:cNvSpPr/>
          <p:nvPr/>
        </p:nvSpPr>
        <p:spPr>
          <a:xfrm>
            <a:off x="495300" y="485775"/>
            <a:ext cx="8181975" cy="5876925"/>
          </a:xfrm>
          <a:prstGeom prst="rect">
            <a:avLst/>
          </a:prstGeom>
          <a:solidFill>
            <a:srgbClr val="C8C8C8"/>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s-ES_tradnl">
              <a:solidFill>
                <a:srgbClr val="000000"/>
              </a:solidFill>
              <a:latin typeface="Calibri" pitchFamily="34" charset="0"/>
            </a:endParaRPr>
          </a:p>
        </p:txBody>
      </p:sp>
      <p:sp>
        <p:nvSpPr>
          <p:cNvPr id="1027" name="Rectangle 2"/>
          <p:cNvSpPr>
            <a:spLocks noGrp="1" noChangeArrowheads="1"/>
          </p:cNvSpPr>
          <p:nvPr>
            <p:ph type="title"/>
          </p:nvPr>
        </p:nvSpPr>
        <p:spPr bwMode="auto">
          <a:xfrm>
            <a:off x="900113" y="692150"/>
            <a:ext cx="7786687" cy="725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Haga clic para cambiar el estilo de título	</a:t>
            </a:r>
          </a:p>
        </p:txBody>
      </p:sp>
      <p:sp>
        <p:nvSpPr>
          <p:cNvPr id="1028" name="Rectangle 3"/>
          <p:cNvSpPr>
            <a:spLocks noGrp="1" noChangeArrowheads="1"/>
          </p:cNvSpPr>
          <p:nvPr>
            <p:ph type="body" idx="1"/>
          </p:nvPr>
        </p:nvSpPr>
        <p:spPr bwMode="auto">
          <a:xfrm>
            <a:off x="900113" y="1600200"/>
            <a:ext cx="7786687"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13D332DD-6D50-412B-8450-1246C112AED2}" type="slidenum">
              <a:rPr lang="en-GB"/>
              <a:pPr>
                <a:defRPr/>
              </a:pPr>
              <a:t>‹nº›</a:t>
            </a:fld>
            <a:endParaRPr lang="en-GB"/>
          </a:p>
        </p:txBody>
      </p:sp>
      <p:sp>
        <p:nvSpPr>
          <p:cNvPr id="29" name="Rectangle 28"/>
          <p:cNvSpPr/>
          <p:nvPr/>
        </p:nvSpPr>
        <p:spPr>
          <a:xfrm>
            <a:off x="8420100" y="6084888"/>
            <a:ext cx="244475" cy="266700"/>
          </a:xfrm>
          <a:prstGeom prst="rect">
            <a:avLst/>
          </a:prstGeom>
          <a:solidFill>
            <a:srgbClr val="E00023"/>
          </a:solidFill>
          <a:ln>
            <a:solidFill>
              <a:srgbClr val="E0002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Calibri" pitchFamily="34" charset="0"/>
            </a:endParaRPr>
          </a:p>
        </p:txBody>
      </p:sp>
      <p:grpSp>
        <p:nvGrpSpPr>
          <p:cNvPr id="1033" name="Group 8"/>
          <p:cNvGrpSpPr>
            <a:grpSpLocks/>
          </p:cNvGrpSpPr>
          <p:nvPr/>
        </p:nvGrpSpPr>
        <p:grpSpPr bwMode="auto">
          <a:xfrm>
            <a:off x="500063" y="6559550"/>
            <a:ext cx="8193087" cy="133350"/>
            <a:chOff x="315" y="4132"/>
            <a:chExt cx="5161" cy="84"/>
          </a:xfrm>
        </p:grpSpPr>
        <p:pic>
          <p:nvPicPr>
            <p:cNvPr id="1035" name="Picture 22" descr="RW_tagline_red.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470" y="4134"/>
              <a:ext cx="1006"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23" descr="RW_red_logo.png"/>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15" y="4132"/>
              <a:ext cx="520"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5" name="Slide Number Placeholder 20"/>
          <p:cNvSpPr txBox="1">
            <a:spLocks/>
          </p:cNvSpPr>
          <p:nvPr/>
        </p:nvSpPr>
        <p:spPr>
          <a:xfrm>
            <a:off x="8383588" y="6097588"/>
            <a:ext cx="549275" cy="365125"/>
          </a:xfrm>
          <a:prstGeom prst="rect">
            <a:avLst/>
          </a:prstGeom>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defRPr/>
            </a:pPr>
            <a:fld id="{D7002FF4-652E-45AE-88F3-40306FC95CEF}" type="slidenum">
              <a:rPr lang="en-US" sz="1000" smtClean="0">
                <a:solidFill>
                  <a:schemeClr val="bg1"/>
                </a:solidFill>
              </a:rPr>
              <a:pPr>
                <a:defRPr/>
              </a:pPr>
              <a:t>‹nº›</a:t>
            </a:fld>
            <a:endParaRPr lang="en-US" sz="1000" smtClean="0">
              <a:solidFill>
                <a:schemeClr val="bg1"/>
              </a:solidFill>
            </a:endParaRPr>
          </a:p>
        </p:txBody>
      </p:sp>
    </p:spTree>
  </p:cSld>
  <p:clrMap bg1="lt1" tx1="dk1" bg2="lt2" tx2="dk2" accent1="accent1" accent2="accent2" accent3="accent3" accent4="accent4" accent5="accent5" accent6="accent6" hlink="hlink" folHlink="folHlink"/>
  <p:sldLayoutIdLst>
    <p:sldLayoutId id="2147483920"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Lst>
  <p:txStyles>
    <p:titleStyle>
      <a:lvl1pPr algn="l" rtl="0" eaLnBrk="0" fontAlgn="base" hangingPunct="0">
        <a:spcBef>
          <a:spcPct val="0"/>
        </a:spcBef>
        <a:spcAft>
          <a:spcPct val="0"/>
        </a:spcAft>
        <a:defRPr sz="2400">
          <a:solidFill>
            <a:srgbClr val="E00023"/>
          </a:solidFill>
          <a:latin typeface="+mj-lt"/>
          <a:ea typeface="+mj-ea"/>
          <a:cs typeface="+mj-cs"/>
        </a:defRPr>
      </a:lvl1pPr>
      <a:lvl2pPr algn="l" rtl="0" eaLnBrk="0" fontAlgn="base" hangingPunct="0">
        <a:spcBef>
          <a:spcPct val="0"/>
        </a:spcBef>
        <a:spcAft>
          <a:spcPct val="0"/>
        </a:spcAft>
        <a:defRPr sz="2400">
          <a:solidFill>
            <a:srgbClr val="E00023"/>
          </a:solidFill>
          <a:latin typeface="Arial" charset="0"/>
          <a:cs typeface="Arial" charset="0"/>
        </a:defRPr>
      </a:lvl2pPr>
      <a:lvl3pPr algn="l" rtl="0" eaLnBrk="0" fontAlgn="base" hangingPunct="0">
        <a:spcBef>
          <a:spcPct val="0"/>
        </a:spcBef>
        <a:spcAft>
          <a:spcPct val="0"/>
        </a:spcAft>
        <a:defRPr sz="2400">
          <a:solidFill>
            <a:srgbClr val="E00023"/>
          </a:solidFill>
          <a:latin typeface="Arial" charset="0"/>
          <a:cs typeface="Arial" charset="0"/>
        </a:defRPr>
      </a:lvl3pPr>
      <a:lvl4pPr algn="l" rtl="0" eaLnBrk="0" fontAlgn="base" hangingPunct="0">
        <a:spcBef>
          <a:spcPct val="0"/>
        </a:spcBef>
        <a:spcAft>
          <a:spcPct val="0"/>
        </a:spcAft>
        <a:defRPr sz="2400">
          <a:solidFill>
            <a:srgbClr val="E00023"/>
          </a:solidFill>
          <a:latin typeface="Arial" charset="0"/>
          <a:cs typeface="Arial" charset="0"/>
        </a:defRPr>
      </a:lvl4pPr>
      <a:lvl5pPr algn="l" rtl="0" eaLnBrk="0" fontAlgn="base" hangingPunct="0">
        <a:spcBef>
          <a:spcPct val="0"/>
        </a:spcBef>
        <a:spcAft>
          <a:spcPct val="0"/>
        </a:spcAft>
        <a:defRPr sz="2400">
          <a:solidFill>
            <a:srgbClr val="E00023"/>
          </a:solidFill>
          <a:latin typeface="Arial" charset="0"/>
          <a:cs typeface="Arial" charset="0"/>
        </a:defRPr>
      </a:lvl5pPr>
      <a:lvl6pPr marL="457200" algn="l" rtl="0" fontAlgn="base">
        <a:spcBef>
          <a:spcPct val="0"/>
        </a:spcBef>
        <a:spcAft>
          <a:spcPct val="0"/>
        </a:spcAft>
        <a:defRPr sz="2400">
          <a:solidFill>
            <a:srgbClr val="E00023"/>
          </a:solidFill>
          <a:latin typeface="Arial" charset="0"/>
          <a:cs typeface="Arial" charset="0"/>
        </a:defRPr>
      </a:lvl6pPr>
      <a:lvl7pPr marL="914400" algn="l" rtl="0" fontAlgn="base">
        <a:spcBef>
          <a:spcPct val="0"/>
        </a:spcBef>
        <a:spcAft>
          <a:spcPct val="0"/>
        </a:spcAft>
        <a:defRPr sz="2400">
          <a:solidFill>
            <a:srgbClr val="E00023"/>
          </a:solidFill>
          <a:latin typeface="Arial" charset="0"/>
          <a:cs typeface="Arial" charset="0"/>
        </a:defRPr>
      </a:lvl7pPr>
      <a:lvl8pPr marL="1371600" algn="l" rtl="0" fontAlgn="base">
        <a:spcBef>
          <a:spcPct val="0"/>
        </a:spcBef>
        <a:spcAft>
          <a:spcPct val="0"/>
        </a:spcAft>
        <a:defRPr sz="2400">
          <a:solidFill>
            <a:srgbClr val="E00023"/>
          </a:solidFill>
          <a:latin typeface="Arial" charset="0"/>
          <a:cs typeface="Arial" charset="0"/>
        </a:defRPr>
      </a:lvl8pPr>
      <a:lvl9pPr marL="1828800" algn="l" rtl="0" fontAlgn="base">
        <a:spcBef>
          <a:spcPct val="0"/>
        </a:spcBef>
        <a:spcAft>
          <a:spcPct val="0"/>
        </a:spcAft>
        <a:defRPr sz="2400">
          <a:solidFill>
            <a:srgbClr val="E00023"/>
          </a:solidFill>
          <a:latin typeface="Arial" charset="0"/>
          <a:cs typeface="Arial" charset="0"/>
        </a:defRPr>
      </a:lvl9pPr>
    </p:titleStyle>
    <p:bodyStyle>
      <a:lvl1pPr marL="342900" indent="-342900" algn="l" rtl="0" eaLnBrk="0" fontAlgn="base" hangingPunct="0">
        <a:spcBef>
          <a:spcPct val="20000"/>
        </a:spcBef>
        <a:spcAft>
          <a:spcPct val="0"/>
        </a:spcAft>
        <a:buClr>
          <a:srgbClr val="E00023"/>
        </a:buClr>
        <a:buFont typeface="Wingdings" pitchFamily="2" charset="2"/>
        <a:buChar char="n"/>
        <a:defRPr sz="1600">
          <a:solidFill>
            <a:schemeClr val="tx1"/>
          </a:solidFill>
          <a:latin typeface="+mn-lt"/>
          <a:ea typeface="+mn-ea"/>
          <a:cs typeface="+mn-cs"/>
        </a:defRPr>
      </a:lvl1pPr>
      <a:lvl2pPr marL="742950" indent="-285750" algn="l" rtl="0" eaLnBrk="0" fontAlgn="base" hangingPunct="0">
        <a:spcBef>
          <a:spcPct val="20000"/>
        </a:spcBef>
        <a:spcAft>
          <a:spcPct val="0"/>
        </a:spcAft>
        <a:buClr>
          <a:srgbClr val="E00023"/>
        </a:buClr>
        <a:buFont typeface="Wingdings" pitchFamily="2" charset="2"/>
        <a:buChar char="n"/>
        <a:defRPr sz="1400">
          <a:solidFill>
            <a:schemeClr val="tx1"/>
          </a:solidFill>
          <a:latin typeface="+mn-lt"/>
          <a:cs typeface="+mn-cs"/>
        </a:defRPr>
      </a:lvl2pPr>
      <a:lvl3pPr marL="1143000" indent="-228600" algn="l" rtl="0" eaLnBrk="0" fontAlgn="base" hangingPunct="0">
        <a:spcBef>
          <a:spcPct val="20000"/>
        </a:spcBef>
        <a:spcAft>
          <a:spcPct val="0"/>
        </a:spcAft>
        <a:buClr>
          <a:srgbClr val="E00023"/>
        </a:buClr>
        <a:buFont typeface="Wingdings" pitchFamily="2" charset="2"/>
        <a:buChar char="n"/>
        <a:defRPr sz="1200">
          <a:solidFill>
            <a:schemeClr val="tx1"/>
          </a:solidFill>
          <a:latin typeface="+mn-lt"/>
          <a:cs typeface="+mn-cs"/>
        </a:defRPr>
      </a:lvl3pPr>
      <a:lvl4pPr marL="1600200" indent="-228600" algn="l" rtl="0" eaLnBrk="0" fontAlgn="base" hangingPunct="0">
        <a:spcBef>
          <a:spcPct val="20000"/>
        </a:spcBef>
        <a:spcAft>
          <a:spcPct val="0"/>
        </a:spcAft>
        <a:buClr>
          <a:srgbClr val="E00023"/>
        </a:buClr>
        <a:buFont typeface="Wingdings" pitchFamily="2" charset="2"/>
        <a:buChar char="n"/>
        <a:defRPr sz="1000">
          <a:solidFill>
            <a:schemeClr val="tx1"/>
          </a:solidFill>
          <a:latin typeface="+mn-lt"/>
          <a:cs typeface="+mn-cs"/>
        </a:defRPr>
      </a:lvl4pPr>
      <a:lvl5pPr marL="2057400" indent="-228600" algn="l" rtl="0" eaLnBrk="0" fontAlgn="base" hangingPunct="0">
        <a:spcBef>
          <a:spcPct val="20000"/>
        </a:spcBef>
        <a:spcAft>
          <a:spcPct val="0"/>
        </a:spcAft>
        <a:buClr>
          <a:srgbClr val="E00023"/>
        </a:buClr>
        <a:buFont typeface="Wingdings" pitchFamily="2" charset="2"/>
        <a:buChar char="n"/>
        <a:defRPr sz="1000">
          <a:solidFill>
            <a:schemeClr val="tx1"/>
          </a:solidFill>
          <a:latin typeface="+mn-lt"/>
          <a:cs typeface="+mn-cs"/>
        </a:defRPr>
      </a:lvl5pPr>
      <a:lvl6pPr marL="2514600" indent="-228600" algn="l" rtl="0" fontAlgn="base">
        <a:spcBef>
          <a:spcPct val="20000"/>
        </a:spcBef>
        <a:spcAft>
          <a:spcPct val="0"/>
        </a:spcAft>
        <a:buClr>
          <a:srgbClr val="E00023"/>
        </a:buClr>
        <a:buFont typeface="Wingdings" pitchFamily="2" charset="2"/>
        <a:buChar char="n"/>
        <a:defRPr sz="1000">
          <a:solidFill>
            <a:schemeClr val="tx1"/>
          </a:solidFill>
          <a:latin typeface="+mn-lt"/>
          <a:cs typeface="+mn-cs"/>
        </a:defRPr>
      </a:lvl6pPr>
      <a:lvl7pPr marL="2971800" indent="-228600" algn="l" rtl="0" fontAlgn="base">
        <a:spcBef>
          <a:spcPct val="20000"/>
        </a:spcBef>
        <a:spcAft>
          <a:spcPct val="0"/>
        </a:spcAft>
        <a:buClr>
          <a:srgbClr val="E00023"/>
        </a:buClr>
        <a:buFont typeface="Wingdings" pitchFamily="2" charset="2"/>
        <a:buChar char="n"/>
        <a:defRPr sz="1000">
          <a:solidFill>
            <a:schemeClr val="tx1"/>
          </a:solidFill>
          <a:latin typeface="+mn-lt"/>
          <a:cs typeface="+mn-cs"/>
        </a:defRPr>
      </a:lvl7pPr>
      <a:lvl8pPr marL="3429000" indent="-228600" algn="l" rtl="0" fontAlgn="base">
        <a:spcBef>
          <a:spcPct val="20000"/>
        </a:spcBef>
        <a:spcAft>
          <a:spcPct val="0"/>
        </a:spcAft>
        <a:buClr>
          <a:srgbClr val="E00023"/>
        </a:buClr>
        <a:buFont typeface="Wingdings" pitchFamily="2" charset="2"/>
        <a:buChar char="n"/>
        <a:defRPr sz="1000">
          <a:solidFill>
            <a:schemeClr val="tx1"/>
          </a:solidFill>
          <a:latin typeface="+mn-lt"/>
          <a:cs typeface="+mn-cs"/>
        </a:defRPr>
      </a:lvl8pPr>
      <a:lvl9pPr marL="3886200" indent="-228600" algn="l" rtl="0" fontAlgn="base">
        <a:spcBef>
          <a:spcPct val="20000"/>
        </a:spcBef>
        <a:spcAft>
          <a:spcPct val="0"/>
        </a:spcAft>
        <a:buClr>
          <a:srgbClr val="E00023"/>
        </a:buClr>
        <a:buFont typeface="Wingdings" pitchFamily="2" charset="2"/>
        <a:buChar char="n"/>
        <a:defRPr sz="1000">
          <a:solidFill>
            <a:schemeClr val="tx1"/>
          </a:solidFill>
          <a:latin typeface="+mn-lt"/>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p:cNvSpPr/>
          <p:nvPr/>
        </p:nvSpPr>
        <p:spPr>
          <a:xfrm>
            <a:off x="495300" y="485775"/>
            <a:ext cx="8181975" cy="5876925"/>
          </a:xfrm>
          <a:prstGeom prst="rect">
            <a:avLst/>
          </a:prstGeom>
          <a:solidFill>
            <a:srgbClr val="C8C8C8"/>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s-ES_tradnl">
              <a:solidFill>
                <a:srgbClr val="000000"/>
              </a:solidFill>
              <a:latin typeface="Calibri" pitchFamily="34" charset="0"/>
            </a:endParaRPr>
          </a:p>
        </p:txBody>
      </p:sp>
      <p:sp>
        <p:nvSpPr>
          <p:cNvPr id="29" name="Rectangle 28"/>
          <p:cNvSpPr/>
          <p:nvPr/>
        </p:nvSpPr>
        <p:spPr>
          <a:xfrm>
            <a:off x="8420100" y="6084888"/>
            <a:ext cx="244475" cy="266700"/>
          </a:xfrm>
          <a:prstGeom prst="rect">
            <a:avLst/>
          </a:prstGeom>
          <a:solidFill>
            <a:srgbClr val="E00023"/>
          </a:solidFill>
          <a:ln>
            <a:solidFill>
              <a:srgbClr val="E0002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Calibri" pitchFamily="34" charset="0"/>
            </a:endParaRPr>
          </a:p>
        </p:txBody>
      </p:sp>
      <p:pic>
        <p:nvPicPr>
          <p:cNvPr id="2052" name="Picture 22" descr="RW_tagline_red.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7096125" y="6562725"/>
            <a:ext cx="1597025" cy="10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23" descr="RW_red_logo.png"/>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00063" y="6559550"/>
            <a:ext cx="82550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Slide Number Placeholder 20"/>
          <p:cNvSpPr txBox="1">
            <a:spLocks/>
          </p:cNvSpPr>
          <p:nvPr/>
        </p:nvSpPr>
        <p:spPr>
          <a:xfrm>
            <a:off x="8383588" y="6097588"/>
            <a:ext cx="549275" cy="365125"/>
          </a:xfrm>
          <a:prstGeom prst="rect">
            <a:avLst/>
          </a:prstGeom>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defRPr/>
            </a:pPr>
            <a:fld id="{BBBA066D-1FC4-4C93-8E9D-B424EE2CB9AA}" type="slidenum">
              <a:rPr lang="en-US" sz="1000" smtClean="0">
                <a:solidFill>
                  <a:schemeClr val="bg1"/>
                </a:solidFill>
              </a:rPr>
              <a:pPr>
                <a:defRPr/>
              </a:pPr>
              <a:t>‹nº›</a:t>
            </a:fld>
            <a:endParaRPr lang="en-US" sz="1000" smtClean="0">
              <a:solidFill>
                <a:schemeClr val="bg1"/>
              </a:solidFill>
            </a:endParaRPr>
          </a:p>
        </p:txBody>
      </p:sp>
      <p:sp>
        <p:nvSpPr>
          <p:cNvPr id="9" name="Rectangle 8"/>
          <p:cNvSpPr/>
          <p:nvPr/>
        </p:nvSpPr>
        <p:spPr>
          <a:xfrm>
            <a:off x="495300" y="485775"/>
            <a:ext cx="8181975" cy="5876925"/>
          </a:xfrm>
          <a:prstGeom prst="rect">
            <a:avLst/>
          </a:prstGeom>
          <a:solidFill>
            <a:schemeClr val="bg1"/>
          </a:solidFill>
          <a:ln w="12700">
            <a:solidFill>
              <a:srgbClr val="E00023"/>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es-ES_tradnl">
              <a:solidFill>
                <a:srgbClr val="000000"/>
              </a:solidFill>
              <a:latin typeface="Calibri" pitchFamily="34" charset="0"/>
            </a:endParaRPr>
          </a:p>
        </p:txBody>
      </p:sp>
      <p:sp>
        <p:nvSpPr>
          <p:cNvPr id="10" name="Rectangle 9"/>
          <p:cNvSpPr/>
          <p:nvPr/>
        </p:nvSpPr>
        <p:spPr>
          <a:xfrm>
            <a:off x="8420100" y="6084888"/>
            <a:ext cx="244475" cy="266700"/>
          </a:xfrm>
          <a:prstGeom prst="rect">
            <a:avLst/>
          </a:prstGeom>
          <a:solidFill>
            <a:srgbClr val="E00023"/>
          </a:solidFill>
          <a:ln>
            <a:solidFill>
              <a:srgbClr val="E0002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Calibri" pitchFamily="34" charset="0"/>
            </a:endParaRPr>
          </a:p>
        </p:txBody>
      </p:sp>
      <p:sp>
        <p:nvSpPr>
          <p:cNvPr id="11" name="Slide Number Placeholder 20"/>
          <p:cNvSpPr txBox="1">
            <a:spLocks/>
          </p:cNvSpPr>
          <p:nvPr/>
        </p:nvSpPr>
        <p:spPr>
          <a:xfrm>
            <a:off x="8383588" y="6097588"/>
            <a:ext cx="549275" cy="365125"/>
          </a:xfrm>
          <a:prstGeom prst="rect">
            <a:avLst/>
          </a:prstGeom>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defRPr/>
            </a:pPr>
            <a:fld id="{6509C41D-7785-4E4F-80C1-0EB3A08D96C4}" type="slidenum">
              <a:rPr lang="en-US" sz="1000" smtClean="0">
                <a:solidFill>
                  <a:schemeClr val="bg1"/>
                </a:solidFill>
              </a:rPr>
              <a:pPr>
                <a:defRPr/>
              </a:pPr>
              <a:t>‹nº›</a:t>
            </a:fld>
            <a:endParaRPr lang="en-US" sz="1000" smtClean="0">
              <a:solidFill>
                <a:schemeClr val="bg1"/>
              </a:solidFill>
            </a:endParaRPr>
          </a:p>
        </p:txBody>
      </p:sp>
      <p:sp>
        <p:nvSpPr>
          <p:cNvPr id="2058" name="Title Placeholder 1"/>
          <p:cNvSpPr>
            <a:spLocks noGrp="1"/>
          </p:cNvSpPr>
          <p:nvPr>
            <p:ph type="title"/>
          </p:nvPr>
        </p:nvSpPr>
        <p:spPr bwMode="auto">
          <a:xfrm>
            <a:off x="900113" y="941388"/>
            <a:ext cx="74168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2059" name="Text Placeholder 2"/>
          <p:cNvSpPr>
            <a:spLocks noGrp="1"/>
          </p:cNvSpPr>
          <p:nvPr>
            <p:ph type="body" idx="1"/>
          </p:nvPr>
        </p:nvSpPr>
        <p:spPr bwMode="auto">
          <a:xfrm>
            <a:off x="900113" y="1671638"/>
            <a:ext cx="7416800" cy="442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2" r:id="rId6"/>
    <p:sldLayoutId id="2147483893" r:id="rId7"/>
    <p:sldLayoutId id="2147483894" r:id="rId8"/>
    <p:sldLayoutId id="2147483895" r:id="rId9"/>
    <p:sldLayoutId id="2147483896" r:id="rId10"/>
    <p:sldLayoutId id="2147483897" r:id="rId11"/>
  </p:sldLayoutIdLst>
  <p:hf hdr="0" ftr="0" dt="0"/>
  <p:txStyles>
    <p:titleStyle>
      <a:lvl1pPr algn="l" rtl="0" eaLnBrk="0" fontAlgn="base" hangingPunct="0">
        <a:lnSpc>
          <a:spcPts val="2800"/>
        </a:lnSpc>
        <a:spcBef>
          <a:spcPct val="0"/>
        </a:spcBef>
        <a:spcAft>
          <a:spcPct val="0"/>
        </a:spcAft>
        <a:defRPr sz="2400">
          <a:solidFill>
            <a:srgbClr val="E00023"/>
          </a:solidFill>
          <a:latin typeface="+mj-lt"/>
          <a:ea typeface="+mj-ea"/>
          <a:cs typeface="+mj-cs"/>
        </a:defRPr>
      </a:lvl1pPr>
      <a:lvl2pPr algn="l" rtl="0" eaLnBrk="0" fontAlgn="base" hangingPunct="0">
        <a:lnSpc>
          <a:spcPts val="2800"/>
        </a:lnSpc>
        <a:spcBef>
          <a:spcPct val="0"/>
        </a:spcBef>
        <a:spcAft>
          <a:spcPct val="0"/>
        </a:spcAft>
        <a:defRPr sz="2400">
          <a:solidFill>
            <a:srgbClr val="E00023"/>
          </a:solidFill>
          <a:latin typeface="Arial" charset="0"/>
          <a:cs typeface="Arial" charset="0"/>
        </a:defRPr>
      </a:lvl2pPr>
      <a:lvl3pPr algn="l" rtl="0" eaLnBrk="0" fontAlgn="base" hangingPunct="0">
        <a:lnSpc>
          <a:spcPts val="2800"/>
        </a:lnSpc>
        <a:spcBef>
          <a:spcPct val="0"/>
        </a:spcBef>
        <a:spcAft>
          <a:spcPct val="0"/>
        </a:spcAft>
        <a:defRPr sz="2400">
          <a:solidFill>
            <a:srgbClr val="E00023"/>
          </a:solidFill>
          <a:latin typeface="Arial" charset="0"/>
          <a:cs typeface="Arial" charset="0"/>
        </a:defRPr>
      </a:lvl3pPr>
      <a:lvl4pPr algn="l" rtl="0" eaLnBrk="0" fontAlgn="base" hangingPunct="0">
        <a:lnSpc>
          <a:spcPts val="2800"/>
        </a:lnSpc>
        <a:spcBef>
          <a:spcPct val="0"/>
        </a:spcBef>
        <a:spcAft>
          <a:spcPct val="0"/>
        </a:spcAft>
        <a:defRPr sz="2400">
          <a:solidFill>
            <a:srgbClr val="E00023"/>
          </a:solidFill>
          <a:latin typeface="Arial" charset="0"/>
          <a:cs typeface="Arial" charset="0"/>
        </a:defRPr>
      </a:lvl4pPr>
      <a:lvl5pPr algn="l" rtl="0" eaLnBrk="0" fontAlgn="base" hangingPunct="0">
        <a:lnSpc>
          <a:spcPts val="2800"/>
        </a:lnSpc>
        <a:spcBef>
          <a:spcPct val="0"/>
        </a:spcBef>
        <a:spcAft>
          <a:spcPct val="0"/>
        </a:spcAft>
        <a:defRPr sz="2400">
          <a:solidFill>
            <a:srgbClr val="E00023"/>
          </a:solidFill>
          <a:latin typeface="Arial" charset="0"/>
          <a:cs typeface="Arial" charset="0"/>
        </a:defRPr>
      </a:lvl5pPr>
      <a:lvl6pPr marL="457200" algn="l" rtl="0" fontAlgn="base">
        <a:lnSpc>
          <a:spcPts val="2800"/>
        </a:lnSpc>
        <a:spcBef>
          <a:spcPct val="0"/>
        </a:spcBef>
        <a:spcAft>
          <a:spcPct val="0"/>
        </a:spcAft>
        <a:defRPr sz="2400">
          <a:solidFill>
            <a:srgbClr val="E00023"/>
          </a:solidFill>
          <a:latin typeface="Arial" charset="0"/>
          <a:cs typeface="Arial" charset="0"/>
        </a:defRPr>
      </a:lvl6pPr>
      <a:lvl7pPr marL="914400" algn="l" rtl="0" fontAlgn="base">
        <a:lnSpc>
          <a:spcPts val="2800"/>
        </a:lnSpc>
        <a:spcBef>
          <a:spcPct val="0"/>
        </a:spcBef>
        <a:spcAft>
          <a:spcPct val="0"/>
        </a:spcAft>
        <a:defRPr sz="2400">
          <a:solidFill>
            <a:srgbClr val="E00023"/>
          </a:solidFill>
          <a:latin typeface="Arial" charset="0"/>
          <a:cs typeface="Arial" charset="0"/>
        </a:defRPr>
      </a:lvl7pPr>
      <a:lvl8pPr marL="1371600" algn="l" rtl="0" fontAlgn="base">
        <a:lnSpc>
          <a:spcPts val="2800"/>
        </a:lnSpc>
        <a:spcBef>
          <a:spcPct val="0"/>
        </a:spcBef>
        <a:spcAft>
          <a:spcPct val="0"/>
        </a:spcAft>
        <a:defRPr sz="2400">
          <a:solidFill>
            <a:srgbClr val="E00023"/>
          </a:solidFill>
          <a:latin typeface="Arial" charset="0"/>
          <a:cs typeface="Arial" charset="0"/>
        </a:defRPr>
      </a:lvl8pPr>
      <a:lvl9pPr marL="1828800" algn="l" rtl="0" fontAlgn="base">
        <a:lnSpc>
          <a:spcPts val="2800"/>
        </a:lnSpc>
        <a:spcBef>
          <a:spcPct val="0"/>
        </a:spcBef>
        <a:spcAft>
          <a:spcPct val="0"/>
        </a:spcAft>
        <a:defRPr sz="2400">
          <a:solidFill>
            <a:srgbClr val="E00023"/>
          </a:solidFill>
          <a:latin typeface="Arial" charset="0"/>
          <a:cs typeface="Arial" charset="0"/>
        </a:defRPr>
      </a:lvl9pPr>
    </p:titleStyle>
    <p:bodyStyle>
      <a:lvl1pPr marL="342900" indent="-342900" algn="l" rtl="0" eaLnBrk="0" fontAlgn="base" hangingPunct="0">
        <a:spcBef>
          <a:spcPct val="20000"/>
        </a:spcBef>
        <a:spcAft>
          <a:spcPct val="0"/>
        </a:spcAft>
        <a:buClr>
          <a:srgbClr val="E00022"/>
        </a:buClr>
        <a:buBlip>
          <a:blip r:embed="rId15"/>
        </a:buBlip>
        <a:defRPr sz="1400">
          <a:solidFill>
            <a:schemeClr val="tx1"/>
          </a:solidFill>
          <a:latin typeface="+mn-lt"/>
          <a:ea typeface="+mn-ea"/>
          <a:cs typeface="+mn-cs"/>
        </a:defRPr>
      </a:lvl1pPr>
      <a:lvl2pPr marL="742950" indent="-285750" algn="l" rtl="0" eaLnBrk="0" fontAlgn="base" hangingPunct="0">
        <a:spcBef>
          <a:spcPct val="20000"/>
        </a:spcBef>
        <a:spcAft>
          <a:spcPct val="0"/>
        </a:spcAft>
        <a:buClr>
          <a:srgbClr val="E00022"/>
        </a:buClr>
        <a:buBlip>
          <a:blip r:embed="rId15"/>
        </a:buBlip>
        <a:defRPr sz="1200">
          <a:solidFill>
            <a:schemeClr val="tx1"/>
          </a:solidFill>
          <a:latin typeface="+mn-lt"/>
          <a:cs typeface="+mn-cs"/>
        </a:defRPr>
      </a:lvl2pPr>
      <a:lvl3pPr marL="1143000" indent="-228600" algn="l" rtl="0" eaLnBrk="0" fontAlgn="base" hangingPunct="0">
        <a:spcBef>
          <a:spcPct val="20000"/>
        </a:spcBef>
        <a:spcAft>
          <a:spcPct val="0"/>
        </a:spcAft>
        <a:buClr>
          <a:srgbClr val="E00022"/>
        </a:buClr>
        <a:buBlip>
          <a:blip r:embed="rId15"/>
        </a:buBlip>
        <a:defRPr sz="1100">
          <a:solidFill>
            <a:schemeClr val="tx1"/>
          </a:solidFill>
          <a:latin typeface="+mn-lt"/>
          <a:cs typeface="+mn-cs"/>
        </a:defRPr>
      </a:lvl3pPr>
      <a:lvl4pPr marL="1600200" indent="-228600" algn="l" rtl="0" eaLnBrk="0" fontAlgn="base" hangingPunct="0">
        <a:spcBef>
          <a:spcPct val="20000"/>
        </a:spcBef>
        <a:spcAft>
          <a:spcPct val="0"/>
        </a:spcAft>
        <a:buClr>
          <a:srgbClr val="E00022"/>
        </a:buClr>
        <a:buBlip>
          <a:blip r:embed="rId15"/>
        </a:buBlip>
        <a:defRPr sz="1000">
          <a:solidFill>
            <a:schemeClr val="tx1"/>
          </a:solidFill>
          <a:latin typeface="+mn-lt"/>
          <a:cs typeface="+mn-cs"/>
        </a:defRPr>
      </a:lvl4pPr>
      <a:lvl5pPr marL="2057400" indent="-228600" algn="l" rtl="0" eaLnBrk="0" fontAlgn="base" hangingPunct="0">
        <a:spcBef>
          <a:spcPct val="20000"/>
        </a:spcBef>
        <a:spcAft>
          <a:spcPct val="0"/>
        </a:spcAft>
        <a:buClr>
          <a:srgbClr val="E00022"/>
        </a:buClr>
        <a:buBlip>
          <a:blip r:embed="rId15"/>
        </a:buBlip>
        <a:defRPr sz="1000">
          <a:solidFill>
            <a:schemeClr val="tx1"/>
          </a:solidFill>
          <a:latin typeface="+mn-lt"/>
          <a:cs typeface="+mn-cs"/>
        </a:defRPr>
      </a:lvl5pPr>
      <a:lvl6pPr marL="2514600" indent="-228600" algn="l" rtl="0" fontAlgn="base">
        <a:spcBef>
          <a:spcPct val="20000"/>
        </a:spcBef>
        <a:spcAft>
          <a:spcPct val="0"/>
        </a:spcAft>
        <a:buClr>
          <a:srgbClr val="E00022"/>
        </a:buClr>
        <a:buBlip>
          <a:blip r:embed="rId15"/>
        </a:buBlip>
        <a:defRPr sz="1000">
          <a:solidFill>
            <a:schemeClr val="tx1"/>
          </a:solidFill>
          <a:latin typeface="+mn-lt"/>
          <a:cs typeface="+mn-cs"/>
        </a:defRPr>
      </a:lvl6pPr>
      <a:lvl7pPr marL="2971800" indent="-228600" algn="l" rtl="0" fontAlgn="base">
        <a:spcBef>
          <a:spcPct val="20000"/>
        </a:spcBef>
        <a:spcAft>
          <a:spcPct val="0"/>
        </a:spcAft>
        <a:buClr>
          <a:srgbClr val="E00022"/>
        </a:buClr>
        <a:buBlip>
          <a:blip r:embed="rId15"/>
        </a:buBlip>
        <a:defRPr sz="1000">
          <a:solidFill>
            <a:schemeClr val="tx1"/>
          </a:solidFill>
          <a:latin typeface="+mn-lt"/>
          <a:cs typeface="+mn-cs"/>
        </a:defRPr>
      </a:lvl7pPr>
      <a:lvl8pPr marL="3429000" indent="-228600" algn="l" rtl="0" fontAlgn="base">
        <a:spcBef>
          <a:spcPct val="20000"/>
        </a:spcBef>
        <a:spcAft>
          <a:spcPct val="0"/>
        </a:spcAft>
        <a:buClr>
          <a:srgbClr val="E00022"/>
        </a:buClr>
        <a:buBlip>
          <a:blip r:embed="rId15"/>
        </a:buBlip>
        <a:defRPr sz="1000">
          <a:solidFill>
            <a:schemeClr val="tx1"/>
          </a:solidFill>
          <a:latin typeface="+mn-lt"/>
          <a:cs typeface="+mn-cs"/>
        </a:defRPr>
      </a:lvl8pPr>
      <a:lvl9pPr marL="3886200" indent="-228600" algn="l" rtl="0" fontAlgn="base">
        <a:spcBef>
          <a:spcPct val="20000"/>
        </a:spcBef>
        <a:spcAft>
          <a:spcPct val="0"/>
        </a:spcAft>
        <a:buClr>
          <a:srgbClr val="E00022"/>
        </a:buClr>
        <a:buBlip>
          <a:blip r:embed="rId15"/>
        </a:buBlip>
        <a:defRPr sz="1000">
          <a:solidFill>
            <a:schemeClr val="tx1"/>
          </a:solidFill>
          <a:latin typeface="+mn-lt"/>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p:cNvSpPr/>
          <p:nvPr/>
        </p:nvSpPr>
        <p:spPr>
          <a:xfrm>
            <a:off x="495300" y="485775"/>
            <a:ext cx="8181975" cy="5876925"/>
          </a:xfrm>
          <a:prstGeom prst="rect">
            <a:avLst/>
          </a:prstGeom>
          <a:solidFill>
            <a:srgbClr val="C8C8C8"/>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s-ES_tradnl">
              <a:solidFill>
                <a:srgbClr val="000000"/>
              </a:solidFill>
              <a:latin typeface="Calibri" pitchFamily="34" charset="0"/>
            </a:endParaRPr>
          </a:p>
        </p:txBody>
      </p:sp>
      <p:sp>
        <p:nvSpPr>
          <p:cNvPr id="29" name="Rectangle 28"/>
          <p:cNvSpPr/>
          <p:nvPr/>
        </p:nvSpPr>
        <p:spPr>
          <a:xfrm>
            <a:off x="8420100" y="6084888"/>
            <a:ext cx="244475" cy="266700"/>
          </a:xfrm>
          <a:prstGeom prst="rect">
            <a:avLst/>
          </a:prstGeom>
          <a:solidFill>
            <a:srgbClr val="E00023"/>
          </a:solidFill>
          <a:ln>
            <a:solidFill>
              <a:srgbClr val="E0002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Calibri" pitchFamily="34" charset="0"/>
            </a:endParaRPr>
          </a:p>
        </p:txBody>
      </p:sp>
      <p:pic>
        <p:nvPicPr>
          <p:cNvPr id="4100" name="Picture 22" descr="RW_tagline_red.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7096125" y="6562725"/>
            <a:ext cx="1597025" cy="10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23" descr="RW_red_logo.png"/>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00063" y="6559550"/>
            <a:ext cx="82550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Slide Number Placeholder 20"/>
          <p:cNvSpPr txBox="1">
            <a:spLocks/>
          </p:cNvSpPr>
          <p:nvPr/>
        </p:nvSpPr>
        <p:spPr>
          <a:xfrm>
            <a:off x="8383588" y="6097588"/>
            <a:ext cx="549275" cy="365125"/>
          </a:xfrm>
          <a:prstGeom prst="rect">
            <a:avLst/>
          </a:prstGeom>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defRPr/>
            </a:pPr>
            <a:fld id="{D8D2EBCC-E9DE-4708-BF15-A532D8AD9CAD}" type="slidenum">
              <a:rPr lang="en-US" sz="1000" smtClean="0">
                <a:solidFill>
                  <a:schemeClr val="bg1"/>
                </a:solidFill>
              </a:rPr>
              <a:pPr>
                <a:defRPr/>
              </a:pPr>
              <a:t>‹nº›</a:t>
            </a:fld>
            <a:endParaRPr lang="en-US" sz="1000" smtClean="0">
              <a:solidFill>
                <a:schemeClr val="bg1"/>
              </a:solidFill>
            </a:endParaRPr>
          </a:p>
        </p:txBody>
      </p:sp>
      <p:sp>
        <p:nvSpPr>
          <p:cNvPr id="4103" name="Title Placeholder 1"/>
          <p:cNvSpPr>
            <a:spLocks noGrp="1"/>
          </p:cNvSpPr>
          <p:nvPr>
            <p:ph type="title"/>
          </p:nvPr>
        </p:nvSpPr>
        <p:spPr bwMode="auto">
          <a:xfrm>
            <a:off x="900113" y="941388"/>
            <a:ext cx="74168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4104" name="Text Placeholder 2"/>
          <p:cNvSpPr>
            <a:spLocks noGrp="1"/>
          </p:cNvSpPr>
          <p:nvPr>
            <p:ph type="body" idx="1"/>
          </p:nvPr>
        </p:nvSpPr>
        <p:spPr bwMode="auto">
          <a:xfrm>
            <a:off x="900113" y="1671638"/>
            <a:ext cx="7416800" cy="442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Lst>
  <p:hf hdr="0" ftr="0" dt="0"/>
  <p:txStyles>
    <p:titleStyle>
      <a:lvl1pPr algn="l" rtl="0" eaLnBrk="0" fontAlgn="base" hangingPunct="0">
        <a:lnSpc>
          <a:spcPts val="2800"/>
        </a:lnSpc>
        <a:spcBef>
          <a:spcPct val="0"/>
        </a:spcBef>
        <a:spcAft>
          <a:spcPct val="0"/>
        </a:spcAft>
        <a:defRPr sz="2400">
          <a:solidFill>
            <a:srgbClr val="E00023"/>
          </a:solidFill>
          <a:latin typeface="+mj-lt"/>
          <a:ea typeface="+mj-ea"/>
          <a:cs typeface="+mj-cs"/>
        </a:defRPr>
      </a:lvl1pPr>
      <a:lvl2pPr algn="l" rtl="0" eaLnBrk="0" fontAlgn="base" hangingPunct="0">
        <a:lnSpc>
          <a:spcPts val="2800"/>
        </a:lnSpc>
        <a:spcBef>
          <a:spcPct val="0"/>
        </a:spcBef>
        <a:spcAft>
          <a:spcPct val="0"/>
        </a:spcAft>
        <a:defRPr sz="2400">
          <a:solidFill>
            <a:srgbClr val="E00023"/>
          </a:solidFill>
          <a:latin typeface="Arial" charset="0"/>
          <a:cs typeface="Arial" charset="0"/>
        </a:defRPr>
      </a:lvl2pPr>
      <a:lvl3pPr algn="l" rtl="0" eaLnBrk="0" fontAlgn="base" hangingPunct="0">
        <a:lnSpc>
          <a:spcPts val="2800"/>
        </a:lnSpc>
        <a:spcBef>
          <a:spcPct val="0"/>
        </a:spcBef>
        <a:spcAft>
          <a:spcPct val="0"/>
        </a:spcAft>
        <a:defRPr sz="2400">
          <a:solidFill>
            <a:srgbClr val="E00023"/>
          </a:solidFill>
          <a:latin typeface="Arial" charset="0"/>
          <a:cs typeface="Arial" charset="0"/>
        </a:defRPr>
      </a:lvl3pPr>
      <a:lvl4pPr algn="l" rtl="0" eaLnBrk="0" fontAlgn="base" hangingPunct="0">
        <a:lnSpc>
          <a:spcPts val="2800"/>
        </a:lnSpc>
        <a:spcBef>
          <a:spcPct val="0"/>
        </a:spcBef>
        <a:spcAft>
          <a:spcPct val="0"/>
        </a:spcAft>
        <a:defRPr sz="2400">
          <a:solidFill>
            <a:srgbClr val="E00023"/>
          </a:solidFill>
          <a:latin typeface="Arial" charset="0"/>
          <a:cs typeface="Arial" charset="0"/>
        </a:defRPr>
      </a:lvl4pPr>
      <a:lvl5pPr algn="l" rtl="0" eaLnBrk="0" fontAlgn="base" hangingPunct="0">
        <a:lnSpc>
          <a:spcPts val="2800"/>
        </a:lnSpc>
        <a:spcBef>
          <a:spcPct val="0"/>
        </a:spcBef>
        <a:spcAft>
          <a:spcPct val="0"/>
        </a:spcAft>
        <a:defRPr sz="2400">
          <a:solidFill>
            <a:srgbClr val="E00023"/>
          </a:solidFill>
          <a:latin typeface="Arial" charset="0"/>
          <a:cs typeface="Arial" charset="0"/>
        </a:defRPr>
      </a:lvl5pPr>
      <a:lvl6pPr marL="457200" algn="l" rtl="0" fontAlgn="base">
        <a:lnSpc>
          <a:spcPts val="2800"/>
        </a:lnSpc>
        <a:spcBef>
          <a:spcPct val="0"/>
        </a:spcBef>
        <a:spcAft>
          <a:spcPct val="0"/>
        </a:spcAft>
        <a:defRPr sz="2400">
          <a:solidFill>
            <a:srgbClr val="E00023"/>
          </a:solidFill>
          <a:latin typeface="Arial" charset="0"/>
          <a:cs typeface="Arial" charset="0"/>
        </a:defRPr>
      </a:lvl6pPr>
      <a:lvl7pPr marL="914400" algn="l" rtl="0" fontAlgn="base">
        <a:lnSpc>
          <a:spcPts val="2800"/>
        </a:lnSpc>
        <a:spcBef>
          <a:spcPct val="0"/>
        </a:spcBef>
        <a:spcAft>
          <a:spcPct val="0"/>
        </a:spcAft>
        <a:defRPr sz="2400">
          <a:solidFill>
            <a:srgbClr val="E00023"/>
          </a:solidFill>
          <a:latin typeface="Arial" charset="0"/>
          <a:cs typeface="Arial" charset="0"/>
        </a:defRPr>
      </a:lvl7pPr>
      <a:lvl8pPr marL="1371600" algn="l" rtl="0" fontAlgn="base">
        <a:lnSpc>
          <a:spcPts val="2800"/>
        </a:lnSpc>
        <a:spcBef>
          <a:spcPct val="0"/>
        </a:spcBef>
        <a:spcAft>
          <a:spcPct val="0"/>
        </a:spcAft>
        <a:defRPr sz="2400">
          <a:solidFill>
            <a:srgbClr val="E00023"/>
          </a:solidFill>
          <a:latin typeface="Arial" charset="0"/>
          <a:cs typeface="Arial" charset="0"/>
        </a:defRPr>
      </a:lvl8pPr>
      <a:lvl9pPr marL="1828800" algn="l" rtl="0" fontAlgn="base">
        <a:lnSpc>
          <a:spcPts val="2800"/>
        </a:lnSpc>
        <a:spcBef>
          <a:spcPct val="0"/>
        </a:spcBef>
        <a:spcAft>
          <a:spcPct val="0"/>
        </a:spcAft>
        <a:defRPr sz="2400">
          <a:solidFill>
            <a:srgbClr val="E00023"/>
          </a:solidFill>
          <a:latin typeface="Arial" charset="0"/>
          <a:cs typeface="Arial" charset="0"/>
        </a:defRPr>
      </a:lvl9pPr>
    </p:titleStyle>
    <p:bodyStyle>
      <a:lvl1pPr marL="342900" indent="-342900" algn="l" rtl="0" eaLnBrk="0" fontAlgn="base" hangingPunct="0">
        <a:spcBef>
          <a:spcPct val="20000"/>
        </a:spcBef>
        <a:spcAft>
          <a:spcPct val="0"/>
        </a:spcAft>
        <a:buClr>
          <a:srgbClr val="E00022"/>
        </a:buClr>
        <a:buBlip>
          <a:blip r:embed="rId15"/>
        </a:buBlip>
        <a:defRPr sz="1400">
          <a:solidFill>
            <a:schemeClr val="tx1"/>
          </a:solidFill>
          <a:latin typeface="+mn-lt"/>
          <a:ea typeface="+mn-ea"/>
          <a:cs typeface="+mn-cs"/>
        </a:defRPr>
      </a:lvl1pPr>
      <a:lvl2pPr marL="742950" indent="-285750" algn="l" rtl="0" eaLnBrk="0" fontAlgn="base" hangingPunct="0">
        <a:spcBef>
          <a:spcPct val="20000"/>
        </a:spcBef>
        <a:spcAft>
          <a:spcPct val="0"/>
        </a:spcAft>
        <a:buClr>
          <a:srgbClr val="E00022"/>
        </a:buClr>
        <a:buBlip>
          <a:blip r:embed="rId15"/>
        </a:buBlip>
        <a:defRPr sz="1200">
          <a:solidFill>
            <a:schemeClr val="tx1"/>
          </a:solidFill>
          <a:latin typeface="+mn-lt"/>
          <a:cs typeface="+mn-cs"/>
        </a:defRPr>
      </a:lvl2pPr>
      <a:lvl3pPr marL="1143000" indent="-228600" algn="l" rtl="0" eaLnBrk="0" fontAlgn="base" hangingPunct="0">
        <a:spcBef>
          <a:spcPct val="20000"/>
        </a:spcBef>
        <a:spcAft>
          <a:spcPct val="0"/>
        </a:spcAft>
        <a:buClr>
          <a:srgbClr val="E00022"/>
        </a:buClr>
        <a:buBlip>
          <a:blip r:embed="rId15"/>
        </a:buBlip>
        <a:defRPr sz="1100">
          <a:solidFill>
            <a:schemeClr val="tx1"/>
          </a:solidFill>
          <a:latin typeface="+mn-lt"/>
          <a:cs typeface="+mn-cs"/>
        </a:defRPr>
      </a:lvl3pPr>
      <a:lvl4pPr marL="1600200" indent="-228600" algn="l" rtl="0" eaLnBrk="0" fontAlgn="base" hangingPunct="0">
        <a:spcBef>
          <a:spcPct val="20000"/>
        </a:spcBef>
        <a:spcAft>
          <a:spcPct val="0"/>
        </a:spcAft>
        <a:buClr>
          <a:srgbClr val="E00022"/>
        </a:buClr>
        <a:buBlip>
          <a:blip r:embed="rId15"/>
        </a:buBlip>
        <a:defRPr sz="1000">
          <a:solidFill>
            <a:schemeClr val="tx1"/>
          </a:solidFill>
          <a:latin typeface="+mn-lt"/>
          <a:cs typeface="+mn-cs"/>
        </a:defRPr>
      </a:lvl4pPr>
      <a:lvl5pPr marL="2057400" indent="-228600" algn="l" rtl="0" eaLnBrk="0" fontAlgn="base" hangingPunct="0">
        <a:spcBef>
          <a:spcPct val="20000"/>
        </a:spcBef>
        <a:spcAft>
          <a:spcPct val="0"/>
        </a:spcAft>
        <a:buClr>
          <a:srgbClr val="E00022"/>
        </a:buClr>
        <a:buBlip>
          <a:blip r:embed="rId15"/>
        </a:buBlip>
        <a:defRPr sz="1000">
          <a:solidFill>
            <a:schemeClr val="tx1"/>
          </a:solidFill>
          <a:latin typeface="+mn-lt"/>
          <a:cs typeface="+mn-cs"/>
        </a:defRPr>
      </a:lvl5pPr>
      <a:lvl6pPr marL="2514600" indent="-228600" algn="l" rtl="0" fontAlgn="base">
        <a:spcBef>
          <a:spcPct val="20000"/>
        </a:spcBef>
        <a:spcAft>
          <a:spcPct val="0"/>
        </a:spcAft>
        <a:buClr>
          <a:srgbClr val="E00022"/>
        </a:buClr>
        <a:buBlip>
          <a:blip r:embed="rId15"/>
        </a:buBlip>
        <a:defRPr sz="1000">
          <a:solidFill>
            <a:schemeClr val="tx1"/>
          </a:solidFill>
          <a:latin typeface="+mn-lt"/>
          <a:cs typeface="+mn-cs"/>
        </a:defRPr>
      </a:lvl6pPr>
      <a:lvl7pPr marL="2971800" indent="-228600" algn="l" rtl="0" fontAlgn="base">
        <a:spcBef>
          <a:spcPct val="20000"/>
        </a:spcBef>
        <a:spcAft>
          <a:spcPct val="0"/>
        </a:spcAft>
        <a:buClr>
          <a:srgbClr val="E00022"/>
        </a:buClr>
        <a:buBlip>
          <a:blip r:embed="rId15"/>
        </a:buBlip>
        <a:defRPr sz="1000">
          <a:solidFill>
            <a:schemeClr val="tx1"/>
          </a:solidFill>
          <a:latin typeface="+mn-lt"/>
          <a:cs typeface="+mn-cs"/>
        </a:defRPr>
      </a:lvl7pPr>
      <a:lvl8pPr marL="3429000" indent="-228600" algn="l" rtl="0" fontAlgn="base">
        <a:spcBef>
          <a:spcPct val="20000"/>
        </a:spcBef>
        <a:spcAft>
          <a:spcPct val="0"/>
        </a:spcAft>
        <a:buClr>
          <a:srgbClr val="E00022"/>
        </a:buClr>
        <a:buBlip>
          <a:blip r:embed="rId15"/>
        </a:buBlip>
        <a:defRPr sz="1000">
          <a:solidFill>
            <a:schemeClr val="tx1"/>
          </a:solidFill>
          <a:latin typeface="+mn-lt"/>
          <a:cs typeface="+mn-cs"/>
        </a:defRPr>
      </a:lvl8pPr>
      <a:lvl9pPr marL="3886200" indent="-228600" algn="l" rtl="0" fontAlgn="base">
        <a:spcBef>
          <a:spcPct val="20000"/>
        </a:spcBef>
        <a:spcAft>
          <a:spcPct val="0"/>
        </a:spcAft>
        <a:buClr>
          <a:srgbClr val="E00022"/>
        </a:buClr>
        <a:buBlip>
          <a:blip r:embed="rId15"/>
        </a:buBlip>
        <a:defRPr sz="1000">
          <a:solidFill>
            <a:schemeClr val="tx1"/>
          </a:solidFill>
          <a:latin typeface="+mn-lt"/>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8.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eg"/><Relationship Id="rId1" Type="http://schemas.openxmlformats.org/officeDocument/2006/relationships/slideLayout" Target="../slideLayouts/slideLayout18.xml"/><Relationship Id="rId5" Type="http://schemas.openxmlformats.org/officeDocument/2006/relationships/image" Target="../media/image7.png"/><Relationship Id="rId4" Type="http://schemas.openxmlformats.org/officeDocument/2006/relationships/image" Target="../media/image28.jpeg"/></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tiff"/><Relationship Id="rId1" Type="http://schemas.openxmlformats.org/officeDocument/2006/relationships/slideLayout" Target="../slideLayouts/slideLayout18.xml"/><Relationship Id="rId5" Type="http://schemas.openxmlformats.org/officeDocument/2006/relationships/image" Target="../media/image7.png"/><Relationship Id="rId4" Type="http://schemas.openxmlformats.org/officeDocument/2006/relationships/image" Target="../media/image31.jpeg"/></Relationships>
</file>

<file path=ppt/slides/_rels/slide1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18.xml"/><Relationship Id="rId5" Type="http://schemas.openxmlformats.org/officeDocument/2006/relationships/image" Target="../media/image7.png"/><Relationship Id="rId4" Type="http://schemas.openxmlformats.org/officeDocument/2006/relationships/image" Target="../media/image34.jpg"/></Relationships>
</file>

<file path=ppt/slides/_rels/slide13.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9.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8.xml"/><Relationship Id="rId5" Type="http://schemas.openxmlformats.org/officeDocument/2006/relationships/image" Target="../media/image7.pn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18.xml"/><Relationship Id="rId5" Type="http://schemas.openxmlformats.org/officeDocument/2006/relationships/image" Target="../media/image7.png"/><Relationship Id="rId4" Type="http://schemas.openxmlformats.org/officeDocument/2006/relationships/image" Target="../media/image18.jpg"/></Relationships>
</file>

<file path=ppt/slides/_rels/slide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22.jpe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g"/><Relationship Id="rId1" Type="http://schemas.openxmlformats.org/officeDocument/2006/relationships/slideLayout" Target="../slideLayouts/slideLayout18.xml"/><Relationship Id="rId5" Type="http://schemas.openxmlformats.org/officeDocument/2006/relationships/image" Target="../media/image7.png"/><Relationship Id="rId4" Type="http://schemas.openxmlformats.org/officeDocument/2006/relationships/image" Target="../media/image2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59" name="Picture 15" descr="00-12"/>
          <p:cNvPicPr>
            <a:picLocks noChangeAspect="1" noChangeArrowheads="1"/>
          </p:cNvPicPr>
          <p:nvPr/>
        </p:nvPicPr>
        <p:blipFill>
          <a:blip r:embed="rId2">
            <a:extLst>
              <a:ext uri="{28A0092B-C50C-407E-A947-70E740481C1C}">
                <a14:useLocalDpi xmlns:a14="http://schemas.microsoft.com/office/drawing/2010/main" val="0"/>
              </a:ext>
            </a:extLst>
          </a:blip>
          <a:srcRect t="14194" b="14175"/>
          <a:stretch>
            <a:fillRect/>
          </a:stretch>
        </p:blipFill>
        <p:spPr bwMode="auto">
          <a:xfrm>
            <a:off x="468313" y="476250"/>
            <a:ext cx="8207375" cy="589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Frame 18"/>
          <p:cNvSpPr/>
          <p:nvPr/>
        </p:nvSpPr>
        <p:spPr>
          <a:xfrm>
            <a:off x="0" y="-7938"/>
            <a:ext cx="9144000" cy="6858001"/>
          </a:xfrm>
          <a:prstGeom prst="frame">
            <a:avLst>
              <a:gd name="adj1" fmla="val 7084"/>
            </a:avLst>
          </a:prstGeom>
          <a:solidFill>
            <a:srgbClr val="E00023"/>
          </a:solidFill>
          <a:ln>
            <a:solidFill>
              <a:srgbClr val="E0002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a:solidFill>
                <a:schemeClr val="tx1"/>
              </a:solidFill>
            </a:endParaRPr>
          </a:p>
        </p:txBody>
      </p:sp>
      <p:sp>
        <p:nvSpPr>
          <p:cNvPr id="22" name="Rectangle 21"/>
          <p:cNvSpPr/>
          <p:nvPr/>
        </p:nvSpPr>
        <p:spPr>
          <a:xfrm>
            <a:off x="4832350" y="2933700"/>
            <a:ext cx="4311650" cy="2705100"/>
          </a:xfrm>
          <a:prstGeom prst="rect">
            <a:avLst/>
          </a:prstGeom>
          <a:solidFill>
            <a:srgbClr val="E0002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latin typeface="Calibri" pitchFamily="34" charset="0"/>
            </a:endParaRPr>
          </a:p>
        </p:txBody>
      </p:sp>
      <p:pic>
        <p:nvPicPr>
          <p:cNvPr id="6149" name="Picture 23" descr="RW_tagline_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99300" y="6562725"/>
            <a:ext cx="1581150"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TextBox 31"/>
          <p:cNvSpPr txBox="1">
            <a:spLocks noChangeArrowheads="1"/>
          </p:cNvSpPr>
          <p:nvPr/>
        </p:nvSpPr>
        <p:spPr bwMode="auto">
          <a:xfrm>
            <a:off x="5227638" y="3338513"/>
            <a:ext cx="3440112"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ts val="2800"/>
              </a:lnSpc>
            </a:pPr>
            <a:r>
              <a:rPr lang="en-US" sz="2400" dirty="0" smtClean="0">
                <a:solidFill>
                  <a:schemeClr val="bg1"/>
                </a:solidFill>
              </a:rPr>
              <a:t>100% </a:t>
            </a:r>
            <a:r>
              <a:rPr lang="en-US" sz="2400" dirty="0" err="1" smtClean="0">
                <a:solidFill>
                  <a:schemeClr val="bg1"/>
                </a:solidFill>
              </a:rPr>
              <a:t>Lã</a:t>
            </a:r>
            <a:r>
              <a:rPr lang="en-US" sz="2400" dirty="0" smtClean="0">
                <a:solidFill>
                  <a:schemeClr val="bg1"/>
                </a:solidFill>
              </a:rPr>
              <a:t> de Rocha</a:t>
            </a:r>
            <a:endParaRPr lang="en-US" sz="2400" dirty="0">
              <a:solidFill>
                <a:schemeClr val="bg1"/>
              </a:solidFill>
            </a:endParaRPr>
          </a:p>
        </p:txBody>
      </p:sp>
      <p:sp>
        <p:nvSpPr>
          <p:cNvPr id="6151" name="TextBox 32"/>
          <p:cNvSpPr txBox="1">
            <a:spLocks noChangeArrowheads="1"/>
          </p:cNvSpPr>
          <p:nvPr/>
        </p:nvSpPr>
        <p:spPr bwMode="auto">
          <a:xfrm>
            <a:off x="5211762" y="3869531"/>
            <a:ext cx="3455988"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ts val="2000"/>
              </a:lnSpc>
            </a:pPr>
            <a:r>
              <a:rPr lang="en-US" sz="1400" dirty="0" err="1" smtClean="0">
                <a:solidFill>
                  <a:schemeClr val="bg1"/>
                </a:solidFill>
              </a:rPr>
              <a:t>Conhecendo</a:t>
            </a:r>
            <a:r>
              <a:rPr lang="en-US" sz="1400" dirty="0" smtClean="0">
                <a:solidFill>
                  <a:schemeClr val="bg1"/>
                </a:solidFill>
              </a:rPr>
              <a:t> a </a:t>
            </a:r>
            <a:r>
              <a:rPr lang="en-US" sz="1400" b="1" dirty="0" smtClean="0">
                <a:solidFill>
                  <a:schemeClr val="bg1"/>
                </a:solidFill>
                <a:latin typeface="Arial Black" pitchFamily="34" charset="0"/>
              </a:rPr>
              <a:t>ROCKWOOL</a:t>
            </a:r>
            <a:r>
              <a:rPr lang="en-US" sz="1400" dirty="0" smtClean="0">
                <a:solidFill>
                  <a:schemeClr val="bg1"/>
                </a:solidFill>
              </a:rPr>
              <a:t> e </a:t>
            </a:r>
            <a:r>
              <a:rPr lang="en-US" sz="1400" dirty="0" err="1" smtClean="0">
                <a:solidFill>
                  <a:schemeClr val="bg1"/>
                </a:solidFill>
              </a:rPr>
              <a:t>seu</a:t>
            </a:r>
            <a:r>
              <a:rPr lang="en-US" sz="1400" dirty="0" smtClean="0">
                <a:solidFill>
                  <a:schemeClr val="bg1"/>
                </a:solidFill>
              </a:rPr>
              <a:t> </a:t>
            </a:r>
            <a:r>
              <a:rPr lang="en-US" sz="1400" dirty="0" err="1" smtClean="0">
                <a:solidFill>
                  <a:schemeClr val="bg1"/>
                </a:solidFill>
              </a:rPr>
              <a:t>Diferencial</a:t>
            </a:r>
            <a:endParaRPr lang="en-US" sz="1400" dirty="0">
              <a:solidFill>
                <a:schemeClr val="bg1"/>
              </a:solidFill>
            </a:endParaRPr>
          </a:p>
        </p:txBody>
      </p:sp>
      <p:pic>
        <p:nvPicPr>
          <p:cNvPr id="6152" name="Picture 53" descr="RW_logo.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88175" y="5377657"/>
            <a:ext cx="15113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3" name="TextBox 26"/>
          <p:cNvSpPr txBox="1">
            <a:spLocks noChangeArrowheads="1"/>
          </p:cNvSpPr>
          <p:nvPr/>
        </p:nvSpPr>
        <p:spPr bwMode="auto">
          <a:xfrm>
            <a:off x="409575" y="115888"/>
            <a:ext cx="63277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800" dirty="0" err="1">
                <a:solidFill>
                  <a:schemeClr val="bg1"/>
                </a:solidFill>
              </a:rPr>
              <a:t>Apresentação</a:t>
            </a:r>
            <a:r>
              <a:rPr lang="en-US" sz="800" dirty="0">
                <a:solidFill>
                  <a:schemeClr val="bg1"/>
                </a:solidFill>
              </a:rPr>
              <a:t> Rockwool  </a:t>
            </a:r>
            <a:r>
              <a:rPr lang="en-US" sz="800" dirty="0" smtClean="0">
                <a:solidFill>
                  <a:schemeClr val="bg1"/>
                </a:solidFill>
              </a:rPr>
              <a:t>HELOO – </a:t>
            </a:r>
            <a:r>
              <a:rPr lang="en-US" sz="800" dirty="0">
                <a:solidFill>
                  <a:schemeClr val="bg1"/>
                </a:solidFill>
              </a:rPr>
              <a:t>2011, Brasil</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8288" y="5925527"/>
            <a:ext cx="1727423" cy="9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Content Placeholder 5"/>
          <p:cNvPicPr>
            <a:picLocks noGrp="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5795963" y="4424363"/>
            <a:ext cx="2376487" cy="1944687"/>
          </a:xfrm>
          <a:solidFill>
            <a:schemeClr val="bg1"/>
          </a:solidFill>
        </p:spPr>
      </p:pic>
      <p:sp>
        <p:nvSpPr>
          <p:cNvPr id="27651" name="Title 2"/>
          <p:cNvSpPr>
            <a:spLocks noGrp="1"/>
          </p:cNvSpPr>
          <p:nvPr>
            <p:ph type="title" idx="4294967295"/>
          </p:nvPr>
        </p:nvSpPr>
        <p:spPr>
          <a:xfrm>
            <a:off x="900113" y="908050"/>
            <a:ext cx="4608512" cy="509588"/>
          </a:xfrm>
        </p:spPr>
        <p:txBody>
          <a:bodyPr/>
          <a:lstStyle/>
          <a:p>
            <a:pPr eaLnBrk="1" hangingPunct="1"/>
            <a:r>
              <a:rPr lang="da-DK" smtClean="0"/>
              <a:t>PAREDES INTERNAS</a:t>
            </a:r>
          </a:p>
        </p:txBody>
      </p:sp>
      <p:sp>
        <p:nvSpPr>
          <p:cNvPr id="27652" name="Content Placeholder 3"/>
          <p:cNvSpPr>
            <a:spLocks noGrp="1"/>
          </p:cNvSpPr>
          <p:nvPr>
            <p:ph sz="half" idx="4294967295"/>
          </p:nvPr>
        </p:nvSpPr>
        <p:spPr>
          <a:xfrm>
            <a:off x="900113" y="1557338"/>
            <a:ext cx="4608512" cy="4535487"/>
          </a:xfrm>
        </p:spPr>
        <p:txBody>
          <a:bodyPr/>
          <a:lstStyle/>
          <a:p>
            <a:pPr eaLnBrk="1" hangingPunct="1"/>
            <a:r>
              <a:rPr lang="da-DK" sz="1600" dirty="0" smtClean="0"/>
              <a:t>Paredes Dry Wall</a:t>
            </a:r>
          </a:p>
          <a:p>
            <a:pPr lvl="1" eaLnBrk="1" hangingPunct="1"/>
            <a:r>
              <a:rPr lang="da-DK" sz="1400" dirty="0" smtClean="0"/>
              <a:t>ROCKBASIC 108 – Densidade 30kg/m</a:t>
            </a:r>
            <a:r>
              <a:rPr lang="da-DK" sz="1400" baseline="10000" dirty="0" smtClean="0"/>
              <a:t>3</a:t>
            </a:r>
          </a:p>
          <a:p>
            <a:pPr lvl="1" eaLnBrk="1" hangingPunct="1"/>
            <a:r>
              <a:rPr lang="da-DK" sz="1400" dirty="0" smtClean="0"/>
              <a:t>ROCKCALM E211 – Densidade 40 kg/m</a:t>
            </a:r>
            <a:r>
              <a:rPr lang="da-DK" sz="1400" baseline="10000" dirty="0" smtClean="0"/>
              <a:t>3</a:t>
            </a:r>
          </a:p>
          <a:p>
            <a:pPr lvl="1" eaLnBrk="1" hangingPunct="1"/>
            <a:r>
              <a:rPr lang="da-DK" sz="1400" dirty="0" smtClean="0"/>
              <a:t>ALPHAROCK E225 – Densidade 70 kg/m</a:t>
            </a:r>
            <a:r>
              <a:rPr lang="da-DK" sz="1400" baseline="10000" dirty="0" smtClean="0"/>
              <a:t>3</a:t>
            </a:r>
          </a:p>
          <a:p>
            <a:pPr lvl="1" eaLnBrk="1" hangingPunct="1"/>
            <a:endParaRPr lang="da-DK" sz="1400" dirty="0" smtClean="0"/>
          </a:p>
          <a:p>
            <a:pPr eaLnBrk="1" hangingPunct="1"/>
            <a:r>
              <a:rPr lang="da-DK" sz="1600" dirty="0" smtClean="0"/>
              <a:t>Parede Mista – Alvenaria e Dry Wall</a:t>
            </a:r>
          </a:p>
          <a:p>
            <a:pPr lvl="1" eaLnBrk="1" hangingPunct="1"/>
            <a:r>
              <a:rPr lang="da-DK" sz="1400" dirty="0" smtClean="0"/>
              <a:t>ROCKBASIC 108 – Densidade 30kg/m</a:t>
            </a:r>
            <a:r>
              <a:rPr lang="da-DK" sz="1400" baseline="10000" dirty="0" smtClean="0"/>
              <a:t>3</a:t>
            </a:r>
          </a:p>
          <a:p>
            <a:pPr lvl="1" eaLnBrk="1" hangingPunct="1"/>
            <a:r>
              <a:rPr lang="da-DK" sz="1400" dirty="0" smtClean="0"/>
              <a:t>ROCKCALM E211 – Densidade 40 kg/m</a:t>
            </a:r>
            <a:r>
              <a:rPr lang="da-DK" sz="1400" baseline="10000" dirty="0" smtClean="0"/>
              <a:t>3</a:t>
            </a:r>
          </a:p>
          <a:p>
            <a:pPr lvl="1" eaLnBrk="1" hangingPunct="1"/>
            <a:r>
              <a:rPr lang="da-DK" sz="1400" dirty="0" smtClean="0"/>
              <a:t>ALPHAROCK E225 – Densidade 70 kg/m</a:t>
            </a:r>
            <a:r>
              <a:rPr lang="da-DK" sz="1400" baseline="10000" dirty="0" smtClean="0"/>
              <a:t>3</a:t>
            </a:r>
          </a:p>
          <a:p>
            <a:pPr lvl="1" eaLnBrk="1" hangingPunct="1"/>
            <a:endParaRPr lang="da-DK" sz="1400" dirty="0" smtClean="0"/>
          </a:p>
        </p:txBody>
      </p:sp>
      <p:sp>
        <p:nvSpPr>
          <p:cNvPr id="27653" name="Text Placeholder 4"/>
          <p:cNvSpPr>
            <a:spLocks noGrp="1"/>
          </p:cNvSpPr>
          <p:nvPr>
            <p:ph type="body" sz="quarter" idx="4294967295"/>
          </p:nvPr>
        </p:nvSpPr>
        <p:spPr>
          <a:xfrm>
            <a:off x="412750" y="115888"/>
            <a:ext cx="8064500" cy="287337"/>
          </a:xfrm>
        </p:spPr>
        <p:txBody>
          <a:bodyPr/>
          <a:lstStyle/>
          <a:p>
            <a:pPr eaLnBrk="1" hangingPunct="1">
              <a:buFontTx/>
              <a:buNone/>
            </a:pPr>
            <a:endParaRPr lang="es-ES_tradnl" sz="800" smtClean="0">
              <a:solidFill>
                <a:srgbClr val="E00023"/>
              </a:solidFill>
            </a:endParaRPr>
          </a:p>
        </p:txBody>
      </p:sp>
      <p:pic>
        <p:nvPicPr>
          <p:cNvPr id="27654" name="Content Placeholder 1"/>
          <p:cNvPicPr>
            <a:picLocks noGrp="1"/>
          </p:cNvPicPr>
          <p:nvPr>
            <p:ph sz="quarter" idx="4294967295"/>
          </p:nvPr>
        </p:nvPicPr>
        <p:blipFill>
          <a:blip r:embed="rId3" cstate="print">
            <a:extLst>
              <a:ext uri="{28A0092B-C50C-407E-A947-70E740481C1C}">
                <a14:useLocalDpi xmlns:a14="http://schemas.microsoft.com/office/drawing/2010/main" val="0"/>
              </a:ext>
            </a:extLst>
          </a:blip>
          <a:stretch>
            <a:fillRect/>
          </a:stretch>
        </p:blipFill>
        <p:spPr>
          <a:xfrm>
            <a:off x="5795963" y="0"/>
            <a:ext cx="2376487" cy="1944000"/>
          </a:xfrm>
          <a:solidFill>
            <a:schemeClr val="bg1"/>
          </a:solidFill>
        </p:spPr>
      </p:pic>
      <p:pic>
        <p:nvPicPr>
          <p:cNvPr id="27655" name="Content Placeholder 4"/>
          <p:cNvPicPr>
            <a:picLocks noGrp="1"/>
          </p:cNvPicPr>
          <p:nvPr>
            <p:ph sz="quarter" idx="4294967295"/>
          </p:nvPr>
        </p:nvPicPr>
        <p:blipFill>
          <a:blip r:embed="rId4">
            <a:extLst>
              <a:ext uri="{28A0092B-C50C-407E-A947-70E740481C1C}">
                <a14:useLocalDpi xmlns:a14="http://schemas.microsoft.com/office/drawing/2010/main" val="0"/>
              </a:ext>
            </a:extLst>
          </a:blip>
          <a:srcRect/>
          <a:stretch>
            <a:fillRect/>
          </a:stretch>
        </p:blipFill>
        <p:spPr>
          <a:xfrm>
            <a:off x="5795963" y="2192400"/>
            <a:ext cx="2376487" cy="1943100"/>
          </a:xfrm>
          <a:solidFill>
            <a:schemeClr val="bg1"/>
          </a:solidFill>
        </p:spPr>
      </p:pic>
      <p:sp>
        <p:nvSpPr>
          <p:cNvPr id="8" name="Flowchart: Multidocument 7"/>
          <p:cNvSpPr>
            <a:spLocks noChangeAspect="1"/>
          </p:cNvSpPr>
          <p:nvPr/>
        </p:nvSpPr>
        <p:spPr>
          <a:xfrm>
            <a:off x="7380000" y="1350000"/>
            <a:ext cx="1440000" cy="1440000"/>
          </a:xfrm>
          <a:prstGeom prst="flowChartMultidocumen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100" b="1" dirty="0" smtClean="0">
                <a:solidFill>
                  <a:schemeClr val="tx1"/>
                </a:solidFill>
              </a:rPr>
              <a:t>RW </a:t>
            </a:r>
            <a:r>
              <a:rPr lang="es-ES_tradnl" sz="1100" b="1" dirty="0" err="1" smtClean="0">
                <a:solidFill>
                  <a:schemeClr val="tx1"/>
                </a:solidFill>
              </a:rPr>
              <a:t>em</a:t>
            </a:r>
            <a:r>
              <a:rPr lang="es-ES_tradnl" sz="1100" b="1" dirty="0" smtClean="0">
                <a:solidFill>
                  <a:schemeClr val="tx1"/>
                </a:solidFill>
              </a:rPr>
              <a:t> paredes </a:t>
            </a:r>
            <a:r>
              <a:rPr lang="es-ES_tradnl" sz="1100" b="1" dirty="0" err="1" smtClean="0">
                <a:solidFill>
                  <a:schemeClr val="tx1"/>
                </a:solidFill>
              </a:rPr>
              <a:t>Dry</a:t>
            </a:r>
            <a:r>
              <a:rPr lang="es-ES_tradnl" sz="1100" b="1" dirty="0" smtClean="0">
                <a:solidFill>
                  <a:schemeClr val="tx1"/>
                </a:solidFill>
              </a:rPr>
              <a:t> Wall de 44 até 81 dB.</a:t>
            </a:r>
            <a:endParaRPr lang="es-ES_tradnl" sz="1100" b="1" dirty="0">
              <a:solidFill>
                <a:schemeClr val="tx1"/>
              </a:solidFill>
            </a:endParaRPr>
          </a:p>
        </p:txBody>
      </p:sp>
      <p:pic>
        <p:nvPicPr>
          <p:cNvPr id="92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62367" y="6134100"/>
            <a:ext cx="135255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2"/>
          <p:cNvSpPr>
            <a:spLocks noGrp="1"/>
          </p:cNvSpPr>
          <p:nvPr>
            <p:ph type="title" idx="4294967295"/>
          </p:nvPr>
        </p:nvSpPr>
        <p:spPr>
          <a:xfrm>
            <a:off x="900113" y="908050"/>
            <a:ext cx="4608512" cy="509588"/>
          </a:xfrm>
        </p:spPr>
        <p:txBody>
          <a:bodyPr/>
          <a:lstStyle/>
          <a:p>
            <a:pPr eaLnBrk="1" hangingPunct="1"/>
            <a:r>
              <a:rPr lang="da-DK" dirty="0" smtClean="0"/>
              <a:t>PISOS</a:t>
            </a:r>
          </a:p>
        </p:txBody>
      </p:sp>
      <p:sp>
        <p:nvSpPr>
          <p:cNvPr id="28675" name="Content Placeholder 3"/>
          <p:cNvSpPr>
            <a:spLocks noGrp="1"/>
          </p:cNvSpPr>
          <p:nvPr>
            <p:ph sz="half" idx="4294967295"/>
          </p:nvPr>
        </p:nvSpPr>
        <p:spPr>
          <a:xfrm>
            <a:off x="900113" y="1557338"/>
            <a:ext cx="4608512" cy="4535487"/>
          </a:xfrm>
        </p:spPr>
        <p:txBody>
          <a:bodyPr/>
          <a:lstStyle/>
          <a:p>
            <a:pPr eaLnBrk="1" hangingPunct="1">
              <a:defRPr/>
            </a:pPr>
            <a:r>
              <a:rPr lang="da-DK" sz="1600" dirty="0" smtClean="0"/>
              <a:t>Contrapiso Flutuante</a:t>
            </a:r>
          </a:p>
          <a:p>
            <a:pPr lvl="1" eaLnBrk="1" hangingPunct="1">
              <a:defRPr/>
            </a:pPr>
            <a:r>
              <a:rPr lang="da-DK" sz="1400" dirty="0" smtClean="0"/>
              <a:t>ROCKSOL E501 – Densidade 90 kg/m</a:t>
            </a:r>
            <a:r>
              <a:rPr lang="da-DK" sz="1400" baseline="10000" dirty="0" smtClean="0"/>
              <a:t>3</a:t>
            </a:r>
          </a:p>
          <a:p>
            <a:pPr lvl="1" eaLnBrk="1" hangingPunct="1">
              <a:defRPr/>
            </a:pPr>
            <a:r>
              <a:rPr lang="da-DK" sz="1400" dirty="0" smtClean="0"/>
              <a:t>ROCKSOL E525 – Densidade 150 kg/m</a:t>
            </a:r>
            <a:r>
              <a:rPr lang="da-DK" sz="1400" baseline="10000" dirty="0" smtClean="0"/>
              <a:t>3</a:t>
            </a:r>
          </a:p>
          <a:p>
            <a:pPr lvl="1" eaLnBrk="1" hangingPunct="1">
              <a:defRPr/>
            </a:pPr>
            <a:endParaRPr lang="da-DK" sz="1400" dirty="0"/>
          </a:p>
          <a:p>
            <a:pPr eaLnBrk="1" hangingPunct="1">
              <a:defRPr/>
            </a:pPr>
            <a:r>
              <a:rPr lang="da-DK" sz="1600" dirty="0" smtClean="0"/>
              <a:t>Contrapiso Flutuante + Contralaje Aderida</a:t>
            </a:r>
          </a:p>
          <a:p>
            <a:pPr lvl="1" eaLnBrk="1" hangingPunct="1">
              <a:defRPr/>
            </a:pPr>
            <a:r>
              <a:rPr lang="da-DK" sz="1400" dirty="0" smtClean="0"/>
              <a:t>ROCKSOL E501 – Densidade 90 kg/m</a:t>
            </a:r>
            <a:r>
              <a:rPr lang="da-DK" sz="1400" baseline="10000" dirty="0" smtClean="0"/>
              <a:t>3</a:t>
            </a:r>
          </a:p>
          <a:p>
            <a:pPr lvl="1" eaLnBrk="1" hangingPunct="1">
              <a:defRPr/>
            </a:pPr>
            <a:r>
              <a:rPr lang="da-DK" sz="1400" dirty="0" smtClean="0"/>
              <a:t>ROCKSOL E525 – Densidade 150 kg/m</a:t>
            </a:r>
            <a:r>
              <a:rPr lang="da-DK" sz="1400" baseline="10000" dirty="0" smtClean="0"/>
              <a:t>3</a:t>
            </a:r>
          </a:p>
          <a:p>
            <a:pPr lvl="1" eaLnBrk="1" hangingPunct="1">
              <a:defRPr/>
            </a:pPr>
            <a:r>
              <a:rPr lang="da-DK" sz="1400" dirty="0" smtClean="0"/>
              <a:t>ALPHAROCK E225 – Densidade 70 kg/m</a:t>
            </a:r>
            <a:r>
              <a:rPr lang="da-DK" sz="1400" baseline="10000" dirty="0" smtClean="0"/>
              <a:t>3</a:t>
            </a:r>
          </a:p>
          <a:p>
            <a:pPr lvl="1" eaLnBrk="1" hangingPunct="1">
              <a:defRPr/>
            </a:pPr>
            <a:endParaRPr lang="da-DK" sz="1400" dirty="0" smtClean="0"/>
          </a:p>
          <a:p>
            <a:pPr eaLnBrk="1" hangingPunct="1">
              <a:defRPr/>
            </a:pPr>
            <a:r>
              <a:rPr lang="da-DK" sz="1600" dirty="0" smtClean="0"/>
              <a:t>Contrapiso Flutuante e Forro</a:t>
            </a:r>
          </a:p>
          <a:p>
            <a:pPr lvl="1" eaLnBrk="1" hangingPunct="1">
              <a:defRPr/>
            </a:pPr>
            <a:r>
              <a:rPr lang="da-DK" sz="1400" dirty="0" smtClean="0"/>
              <a:t>ROCKSOL E501 – Densidade 90 kg/m</a:t>
            </a:r>
            <a:r>
              <a:rPr lang="da-DK" sz="1400" baseline="10000" dirty="0" smtClean="0"/>
              <a:t>3</a:t>
            </a:r>
          </a:p>
          <a:p>
            <a:pPr lvl="1" eaLnBrk="1" hangingPunct="1">
              <a:defRPr/>
            </a:pPr>
            <a:r>
              <a:rPr lang="da-DK" sz="1400" dirty="0" smtClean="0"/>
              <a:t>ROCKSOL E525 – Densidade 150 kg/m</a:t>
            </a:r>
            <a:r>
              <a:rPr lang="da-DK" sz="1400" baseline="10000" dirty="0" smtClean="0"/>
              <a:t>3</a:t>
            </a:r>
          </a:p>
          <a:p>
            <a:pPr lvl="1" eaLnBrk="1" hangingPunct="1">
              <a:defRPr/>
            </a:pPr>
            <a:r>
              <a:rPr lang="da-DK" sz="1400" dirty="0" smtClean="0"/>
              <a:t>ROULROCK 121 e 122 – Densidade 23 kg/m</a:t>
            </a:r>
            <a:r>
              <a:rPr lang="da-DK" sz="1400" baseline="10000" dirty="0" smtClean="0"/>
              <a:t>3</a:t>
            </a:r>
          </a:p>
          <a:p>
            <a:pPr marL="0" indent="0" eaLnBrk="1" hangingPunct="1">
              <a:buFontTx/>
              <a:buNone/>
              <a:defRPr/>
            </a:pPr>
            <a:endParaRPr lang="da-DK" sz="1600" dirty="0" smtClean="0"/>
          </a:p>
        </p:txBody>
      </p:sp>
      <p:sp>
        <p:nvSpPr>
          <p:cNvPr id="29700" name="Text Placeholder 4"/>
          <p:cNvSpPr>
            <a:spLocks noGrp="1"/>
          </p:cNvSpPr>
          <p:nvPr>
            <p:ph type="body" sz="quarter" idx="4294967295"/>
          </p:nvPr>
        </p:nvSpPr>
        <p:spPr>
          <a:xfrm>
            <a:off x="412750" y="115888"/>
            <a:ext cx="8064500" cy="287337"/>
          </a:xfrm>
        </p:spPr>
        <p:txBody>
          <a:bodyPr/>
          <a:lstStyle/>
          <a:p>
            <a:pPr eaLnBrk="1" hangingPunct="1">
              <a:buFontTx/>
              <a:buNone/>
            </a:pPr>
            <a:endParaRPr lang="es-ES_tradnl" sz="800" smtClean="0">
              <a:solidFill>
                <a:srgbClr val="E00023"/>
              </a:solidFill>
            </a:endParaRPr>
          </a:p>
        </p:txBody>
      </p:sp>
      <p:pic>
        <p:nvPicPr>
          <p:cNvPr id="29701" name="Picture 4"/>
          <p:cNvPicPr>
            <a:picLocks/>
          </p:cNvPicPr>
          <p:nvPr/>
        </p:nvPicPr>
        <p:blipFill>
          <a:blip r:embed="rId2" cstate="print">
            <a:extLst>
              <a:ext uri="{28A0092B-C50C-407E-A947-70E740481C1C}">
                <a14:useLocalDpi xmlns:a14="http://schemas.microsoft.com/office/drawing/2010/main" val="0"/>
              </a:ext>
            </a:extLst>
          </a:blip>
          <a:stretch>
            <a:fillRect/>
          </a:stretch>
        </p:blipFill>
        <p:spPr bwMode="auto">
          <a:xfrm>
            <a:off x="5795963" y="0"/>
            <a:ext cx="2376487" cy="19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5"/>
          <p:cNvPicPr>
            <a:picLocks/>
          </p:cNvPicPr>
          <p:nvPr/>
        </p:nvPicPr>
        <p:blipFill>
          <a:blip r:embed="rId3" cstate="print">
            <a:extLst>
              <a:ext uri="{28A0092B-C50C-407E-A947-70E740481C1C}">
                <a14:useLocalDpi xmlns:a14="http://schemas.microsoft.com/office/drawing/2010/main" val="0"/>
              </a:ext>
            </a:extLst>
          </a:blip>
          <a:stretch>
            <a:fillRect/>
          </a:stretch>
        </p:blipFill>
        <p:spPr bwMode="auto">
          <a:xfrm>
            <a:off x="5795963" y="2192400"/>
            <a:ext cx="2376487" cy="19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Picture 6"/>
          <p:cNvPicPr>
            <a:picLocks/>
          </p:cNvPicPr>
          <p:nvPr/>
        </p:nvPicPr>
        <p:blipFill>
          <a:blip r:embed="rId4" cstate="print">
            <a:extLst>
              <a:ext uri="{28A0092B-C50C-407E-A947-70E740481C1C}">
                <a14:useLocalDpi xmlns:a14="http://schemas.microsoft.com/office/drawing/2010/main" val="0"/>
              </a:ext>
            </a:extLst>
          </a:blip>
          <a:stretch>
            <a:fillRect/>
          </a:stretch>
        </p:blipFill>
        <p:spPr bwMode="auto">
          <a:xfrm>
            <a:off x="5795963" y="4424400"/>
            <a:ext cx="2376487" cy="19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lowchart: Multidocument 7"/>
          <p:cNvSpPr>
            <a:spLocks noChangeAspect="1"/>
          </p:cNvSpPr>
          <p:nvPr/>
        </p:nvSpPr>
        <p:spPr>
          <a:xfrm>
            <a:off x="7380000" y="1350000"/>
            <a:ext cx="1440000" cy="1440000"/>
          </a:xfrm>
          <a:prstGeom prst="flowChartMultidocumen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100" b="1" dirty="0" smtClean="0">
                <a:solidFill>
                  <a:schemeClr val="tx1"/>
                </a:solidFill>
              </a:rPr>
              <a:t>L</a:t>
            </a:r>
            <a:r>
              <a:rPr lang="es-ES_tradnl" sz="800" b="1" dirty="0" smtClean="0">
                <a:solidFill>
                  <a:schemeClr val="tx1"/>
                </a:solidFill>
              </a:rPr>
              <a:t>NW</a:t>
            </a:r>
            <a:r>
              <a:rPr lang="es-ES_tradnl" sz="1100" b="1" dirty="0" smtClean="0">
                <a:solidFill>
                  <a:schemeClr val="tx1"/>
                </a:solidFill>
              </a:rPr>
              <a:t> 50dB</a:t>
            </a:r>
            <a:endParaRPr lang="es-ES_tradnl" sz="1100" b="1" dirty="0">
              <a:solidFill>
                <a:schemeClr val="tx1"/>
              </a:solidFill>
            </a:endParaRPr>
          </a:p>
        </p:txBody>
      </p:sp>
      <p:pic>
        <p:nvPicPr>
          <p:cNvPr id="1024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5896" y="6134100"/>
            <a:ext cx="135255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08205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2"/>
          <p:cNvSpPr>
            <a:spLocks noGrp="1"/>
          </p:cNvSpPr>
          <p:nvPr>
            <p:ph type="title" idx="4294967295"/>
          </p:nvPr>
        </p:nvSpPr>
        <p:spPr>
          <a:xfrm>
            <a:off x="900113" y="908050"/>
            <a:ext cx="4608512" cy="509588"/>
          </a:xfrm>
        </p:spPr>
        <p:txBody>
          <a:bodyPr/>
          <a:lstStyle/>
          <a:p>
            <a:pPr eaLnBrk="1" hangingPunct="1"/>
            <a:r>
              <a:rPr lang="da-DK" dirty="0" smtClean="0"/>
              <a:t>PROTEÇÃO AO FOGO</a:t>
            </a:r>
          </a:p>
        </p:txBody>
      </p:sp>
      <p:sp>
        <p:nvSpPr>
          <p:cNvPr id="28675" name="Content Placeholder 3"/>
          <p:cNvSpPr>
            <a:spLocks noGrp="1"/>
          </p:cNvSpPr>
          <p:nvPr>
            <p:ph sz="half" idx="4294967295"/>
          </p:nvPr>
        </p:nvSpPr>
        <p:spPr>
          <a:xfrm>
            <a:off x="900113" y="1557338"/>
            <a:ext cx="4608512" cy="4535487"/>
          </a:xfrm>
        </p:spPr>
        <p:txBody>
          <a:bodyPr/>
          <a:lstStyle/>
          <a:p>
            <a:pPr eaLnBrk="1" hangingPunct="1">
              <a:defRPr/>
            </a:pPr>
            <a:r>
              <a:rPr lang="da-DK" sz="1600" dirty="0" smtClean="0"/>
              <a:t>Dutos de ventilação e HVAC</a:t>
            </a:r>
          </a:p>
          <a:p>
            <a:pPr lvl="1" eaLnBrk="1" hangingPunct="1">
              <a:defRPr/>
            </a:pPr>
            <a:r>
              <a:rPr lang="da-DK" sz="1400" dirty="0" smtClean="0"/>
              <a:t>Classificação Fogo Exterior EI 120</a:t>
            </a:r>
          </a:p>
          <a:p>
            <a:pPr lvl="1" eaLnBrk="1" hangingPunct="1">
              <a:defRPr/>
            </a:pPr>
            <a:r>
              <a:rPr lang="da-DK" sz="1400" dirty="0" smtClean="0"/>
              <a:t>CONLIT 150</a:t>
            </a:r>
          </a:p>
          <a:p>
            <a:pPr eaLnBrk="1" hangingPunct="1">
              <a:defRPr/>
            </a:pPr>
            <a:endParaRPr lang="da-DK" sz="1600" dirty="0" smtClean="0"/>
          </a:p>
          <a:p>
            <a:pPr eaLnBrk="1" hangingPunct="1">
              <a:defRPr/>
            </a:pPr>
            <a:r>
              <a:rPr lang="da-DK" sz="1600" dirty="0" smtClean="0"/>
              <a:t>Estruturas Metálicas</a:t>
            </a:r>
          </a:p>
          <a:p>
            <a:pPr lvl="1" eaLnBrk="1" hangingPunct="1">
              <a:defRPr/>
            </a:pPr>
            <a:r>
              <a:rPr lang="da-DK" sz="1400" dirty="0" smtClean="0"/>
              <a:t>CONLIT 150</a:t>
            </a:r>
          </a:p>
          <a:p>
            <a:pPr lvl="1" eaLnBrk="1" hangingPunct="1">
              <a:defRPr/>
            </a:pPr>
            <a:endParaRPr lang="da-DK" dirty="0" smtClean="0"/>
          </a:p>
          <a:p>
            <a:pPr eaLnBrk="1" hangingPunct="1">
              <a:defRPr/>
            </a:pPr>
            <a:r>
              <a:rPr lang="da-DK" sz="1600" dirty="0" smtClean="0"/>
              <a:t>Muro Cortina</a:t>
            </a:r>
          </a:p>
          <a:p>
            <a:pPr lvl="1" eaLnBrk="1" hangingPunct="1">
              <a:defRPr/>
            </a:pPr>
            <a:r>
              <a:rPr lang="da-DK" sz="1400" dirty="0" smtClean="0"/>
              <a:t>CONLIT 150</a:t>
            </a:r>
          </a:p>
          <a:p>
            <a:pPr lvl="1" eaLnBrk="1" hangingPunct="1">
              <a:defRPr/>
            </a:pPr>
            <a:endParaRPr lang="da-DK" dirty="0" smtClean="0"/>
          </a:p>
          <a:p>
            <a:pPr eaLnBrk="1" hangingPunct="1">
              <a:defRPr/>
            </a:pPr>
            <a:r>
              <a:rPr lang="da-DK" sz="1600" dirty="0" smtClean="0"/>
              <a:t>Paredes Divisórias Cortafogo</a:t>
            </a:r>
          </a:p>
          <a:p>
            <a:pPr lvl="1" eaLnBrk="1" hangingPunct="1">
              <a:defRPr/>
            </a:pPr>
            <a:r>
              <a:rPr lang="da-DK" sz="1400" dirty="0" smtClean="0"/>
              <a:t>Classificação EI 60</a:t>
            </a:r>
          </a:p>
          <a:p>
            <a:pPr lvl="1" eaLnBrk="1" hangingPunct="1">
              <a:defRPr/>
            </a:pPr>
            <a:r>
              <a:rPr lang="da-DK" sz="1400" dirty="0" smtClean="0"/>
              <a:t>CONLIT 150</a:t>
            </a:r>
          </a:p>
          <a:p>
            <a:pPr marL="0" indent="0" eaLnBrk="1" hangingPunct="1">
              <a:buNone/>
              <a:defRPr/>
            </a:pPr>
            <a:endParaRPr lang="da-DK" sz="1600" dirty="0" smtClean="0"/>
          </a:p>
        </p:txBody>
      </p:sp>
      <p:sp>
        <p:nvSpPr>
          <p:cNvPr id="28676" name="Text Placeholder 4"/>
          <p:cNvSpPr>
            <a:spLocks noGrp="1"/>
          </p:cNvSpPr>
          <p:nvPr>
            <p:ph type="body" sz="quarter" idx="4294967295"/>
          </p:nvPr>
        </p:nvSpPr>
        <p:spPr>
          <a:xfrm>
            <a:off x="412750" y="115888"/>
            <a:ext cx="8064500" cy="287337"/>
          </a:xfrm>
        </p:spPr>
        <p:txBody>
          <a:bodyPr/>
          <a:lstStyle/>
          <a:p>
            <a:pPr eaLnBrk="1" hangingPunct="1">
              <a:buFontTx/>
              <a:buNone/>
            </a:pPr>
            <a:endParaRPr lang="es-ES_tradnl" sz="800" smtClean="0">
              <a:solidFill>
                <a:srgbClr val="E00023"/>
              </a:solidFill>
            </a:endParaRPr>
          </a:p>
        </p:txBody>
      </p:sp>
      <p:pic>
        <p:nvPicPr>
          <p:cNvPr id="28677" name="Picture 4"/>
          <p:cNvPicPr>
            <a:picLocks/>
          </p:cNvPicPr>
          <p:nvPr/>
        </p:nvPicPr>
        <p:blipFill>
          <a:blip r:embed="rId2" cstate="print">
            <a:extLst>
              <a:ext uri="{28A0092B-C50C-407E-A947-70E740481C1C}">
                <a14:useLocalDpi xmlns:a14="http://schemas.microsoft.com/office/drawing/2010/main" val="0"/>
              </a:ext>
            </a:extLst>
          </a:blip>
          <a:stretch>
            <a:fillRect/>
          </a:stretch>
        </p:blipFill>
        <p:spPr bwMode="auto">
          <a:xfrm>
            <a:off x="5795963" y="0"/>
            <a:ext cx="2376487" cy="19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5"/>
          <p:cNvPicPr>
            <a:picLocks/>
          </p:cNvPicPr>
          <p:nvPr/>
        </p:nvPicPr>
        <p:blipFill>
          <a:blip r:embed="rId3">
            <a:extLst>
              <a:ext uri="{28A0092B-C50C-407E-A947-70E740481C1C}">
                <a14:useLocalDpi xmlns:a14="http://schemas.microsoft.com/office/drawing/2010/main" val="0"/>
              </a:ext>
            </a:extLst>
          </a:blip>
          <a:stretch>
            <a:fillRect/>
          </a:stretch>
        </p:blipFill>
        <p:spPr bwMode="auto">
          <a:xfrm>
            <a:off x="5796000" y="2192400"/>
            <a:ext cx="23760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6"/>
          <p:cNvPicPr>
            <a:picLocks/>
          </p:cNvPicPr>
          <p:nvPr/>
        </p:nvPicPr>
        <p:blipFill rotWithShape="1">
          <a:blip r:embed="rId4">
            <a:extLst>
              <a:ext uri="{28A0092B-C50C-407E-A947-70E740481C1C}">
                <a14:useLocalDpi xmlns:a14="http://schemas.microsoft.com/office/drawing/2010/main" val="0"/>
              </a:ext>
            </a:extLst>
          </a:blip>
          <a:srcRect t="5353" r="7327"/>
          <a:stretch/>
        </p:blipFill>
        <p:spPr bwMode="auto">
          <a:xfrm>
            <a:off x="5796000" y="4424400"/>
            <a:ext cx="2376000" cy="19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95725" y="6134100"/>
            <a:ext cx="135255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8829" y="548680"/>
            <a:ext cx="6192688" cy="5673929"/>
          </a:xfrm>
          <a:prstGeom prst="rect">
            <a:avLst/>
          </a:prstGeom>
        </p:spPr>
      </p:pic>
    </p:spTree>
    <p:extLst>
      <p:ext uri="{BB962C8B-B14F-4D97-AF65-F5344CB8AC3E}">
        <p14:creationId xmlns:p14="http://schemas.microsoft.com/office/powerpoint/2010/main" val="26304416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Placeholder 1"/>
          <p:cNvSpPr>
            <a:spLocks noGrp="1"/>
          </p:cNvSpPr>
          <p:nvPr>
            <p:ph type="body" sz="quarter" idx="4294967295"/>
          </p:nvPr>
        </p:nvSpPr>
        <p:spPr>
          <a:xfrm>
            <a:off x="412750" y="115888"/>
            <a:ext cx="8064500" cy="287337"/>
          </a:xfrm>
        </p:spPr>
        <p:txBody>
          <a:bodyPr/>
          <a:lstStyle/>
          <a:p>
            <a:pPr eaLnBrk="1" hangingPunct="1">
              <a:buFontTx/>
              <a:buNone/>
            </a:pPr>
            <a:endParaRPr lang="es-ES_tradnl" sz="800" dirty="0" smtClean="0">
              <a:solidFill>
                <a:srgbClr val="E00023"/>
              </a:solidFill>
            </a:endParaRPr>
          </a:p>
        </p:txBody>
      </p:sp>
      <p:sp>
        <p:nvSpPr>
          <p:cNvPr id="2" name="TextBox 1"/>
          <p:cNvSpPr txBox="1"/>
          <p:nvPr/>
        </p:nvSpPr>
        <p:spPr>
          <a:xfrm>
            <a:off x="4859338" y="0"/>
            <a:ext cx="3316287" cy="5378450"/>
          </a:xfrm>
          <a:prstGeom prst="rect">
            <a:avLst/>
          </a:prstGeom>
          <a:solidFill>
            <a:schemeClr val="bg1">
              <a:lumMod val="50000"/>
              <a:alpha val="25000"/>
            </a:schemeClr>
          </a:solidFill>
          <a:ln>
            <a:noFill/>
          </a:ln>
          <a:effectLst/>
        </p:spPr>
        <p:txBody>
          <a:bodyPr/>
          <a:lstStyle/>
          <a:p>
            <a:pPr algn="ctr">
              <a:defRPr/>
            </a:pPr>
            <a:endParaRPr lang="es-ES_tradnl" sz="1200" dirty="0">
              <a:solidFill>
                <a:srgbClr val="FF0000"/>
              </a:solidFill>
            </a:endParaRPr>
          </a:p>
          <a:p>
            <a:pPr algn="ctr">
              <a:defRPr/>
            </a:pPr>
            <a:endParaRPr lang="es-ES_tradnl" sz="1200" dirty="0">
              <a:solidFill>
                <a:srgbClr val="FF0000"/>
              </a:solidFill>
            </a:endParaRPr>
          </a:p>
          <a:p>
            <a:pPr algn="ctr">
              <a:defRPr/>
            </a:pPr>
            <a:endParaRPr lang="es-ES_tradnl" sz="1200" dirty="0">
              <a:solidFill>
                <a:srgbClr val="FF0000"/>
              </a:solidFill>
            </a:endParaRPr>
          </a:p>
          <a:p>
            <a:pPr algn="ctr">
              <a:defRPr/>
            </a:pPr>
            <a:endParaRPr lang="es-ES_tradnl" sz="1200" dirty="0">
              <a:solidFill>
                <a:srgbClr val="FF0000"/>
              </a:solidFill>
            </a:endParaRPr>
          </a:p>
          <a:p>
            <a:pPr algn="ctr">
              <a:defRPr/>
            </a:pPr>
            <a:endParaRPr lang="es-ES_tradnl" sz="1200" dirty="0">
              <a:solidFill>
                <a:srgbClr val="FF0000"/>
              </a:solidFill>
            </a:endParaRPr>
          </a:p>
          <a:p>
            <a:pPr algn="ctr">
              <a:defRPr/>
            </a:pPr>
            <a:r>
              <a:rPr lang="es-ES_tradnl" sz="1400" b="1" dirty="0" smtClean="0">
                <a:solidFill>
                  <a:srgbClr val="FF0000"/>
                </a:solidFill>
              </a:rPr>
              <a:t>GIPSO SISTEMAS CONSTRUTIVOS</a:t>
            </a:r>
            <a:endParaRPr lang="es-ES_tradnl" sz="1400" b="1" dirty="0">
              <a:solidFill>
                <a:srgbClr val="FF0000"/>
              </a:solidFill>
            </a:endParaRPr>
          </a:p>
          <a:p>
            <a:pPr algn="ctr">
              <a:defRPr/>
            </a:pPr>
            <a:r>
              <a:rPr lang="es-ES_tradnl" sz="1200" b="1" dirty="0" smtClean="0">
                <a:solidFill>
                  <a:schemeClr val="bg1"/>
                </a:solidFill>
              </a:rPr>
              <a:t>SCCIA 15- </a:t>
            </a:r>
            <a:r>
              <a:rPr lang="es-ES_tradnl" sz="1200" b="1" dirty="0" err="1" smtClean="0">
                <a:solidFill>
                  <a:schemeClr val="bg1"/>
                </a:solidFill>
              </a:rPr>
              <a:t>Conj</a:t>
            </a:r>
            <a:r>
              <a:rPr lang="es-ES_tradnl" sz="1200" b="1" dirty="0" smtClean="0">
                <a:solidFill>
                  <a:schemeClr val="bg1"/>
                </a:solidFill>
              </a:rPr>
              <a:t>- 08 - Lote 05</a:t>
            </a:r>
            <a:endParaRPr lang="es-ES_tradnl" sz="1200" b="1" dirty="0">
              <a:solidFill>
                <a:schemeClr val="bg1"/>
              </a:solidFill>
            </a:endParaRPr>
          </a:p>
          <a:p>
            <a:pPr algn="ctr">
              <a:defRPr/>
            </a:pPr>
            <a:r>
              <a:rPr lang="es-ES_tradnl" sz="1200" b="1" dirty="0" err="1" smtClean="0">
                <a:solidFill>
                  <a:schemeClr val="bg1"/>
                </a:solidFill>
              </a:rPr>
              <a:t>Cidade</a:t>
            </a:r>
            <a:r>
              <a:rPr lang="es-ES_tradnl" sz="1200" b="1" dirty="0" smtClean="0">
                <a:solidFill>
                  <a:schemeClr val="bg1"/>
                </a:solidFill>
              </a:rPr>
              <a:t> do </a:t>
            </a:r>
            <a:r>
              <a:rPr lang="es-ES_tradnl" sz="1200" b="1" dirty="0" err="1" smtClean="0">
                <a:solidFill>
                  <a:schemeClr val="bg1"/>
                </a:solidFill>
              </a:rPr>
              <a:t>Automovel</a:t>
            </a:r>
            <a:r>
              <a:rPr lang="es-ES_tradnl" sz="1200" b="1" dirty="0" smtClean="0">
                <a:solidFill>
                  <a:schemeClr val="bg1"/>
                </a:solidFill>
              </a:rPr>
              <a:t> </a:t>
            </a:r>
            <a:endParaRPr lang="es-ES_tradnl" sz="1200" b="1" dirty="0">
              <a:solidFill>
                <a:schemeClr val="bg1"/>
              </a:solidFill>
            </a:endParaRPr>
          </a:p>
          <a:p>
            <a:pPr algn="ctr">
              <a:defRPr/>
            </a:pPr>
            <a:r>
              <a:rPr lang="es-ES_tradnl" sz="1200" b="1" dirty="0" smtClean="0">
                <a:solidFill>
                  <a:schemeClr val="bg1"/>
                </a:solidFill>
              </a:rPr>
              <a:t>71250-040, Brasilia, DF</a:t>
            </a:r>
            <a:endParaRPr lang="es-ES_tradnl" sz="1200" b="1" dirty="0">
              <a:solidFill>
                <a:schemeClr val="bg1"/>
              </a:solidFill>
            </a:endParaRPr>
          </a:p>
          <a:p>
            <a:pPr algn="ctr">
              <a:defRPr/>
            </a:pPr>
            <a:r>
              <a:rPr lang="es-ES_tradnl" sz="1200" b="1" dirty="0" smtClean="0">
                <a:solidFill>
                  <a:schemeClr val="bg1"/>
                </a:solidFill>
              </a:rPr>
              <a:t>61 3346-0177</a:t>
            </a:r>
            <a:endParaRPr lang="es-ES_tradnl" sz="1200" b="1" dirty="0">
              <a:solidFill>
                <a:schemeClr val="bg1"/>
              </a:solidFill>
            </a:endParaRPr>
          </a:p>
          <a:p>
            <a:pPr algn="ctr">
              <a:defRPr/>
            </a:pPr>
            <a:r>
              <a:rPr lang="es-ES_tradnl" sz="1200" b="1" dirty="0" smtClean="0">
                <a:solidFill>
                  <a:schemeClr val="bg1"/>
                </a:solidFill>
              </a:rPr>
              <a:t>61</a:t>
            </a:r>
            <a:r>
              <a:rPr lang="es-ES_tradnl" sz="1200" b="1" dirty="0" smtClean="0">
                <a:solidFill>
                  <a:schemeClr val="bg1"/>
                </a:solidFill>
              </a:rPr>
              <a:t> 3363-9008</a:t>
            </a:r>
            <a:endParaRPr lang="es-ES_tradnl" sz="1200" b="1" dirty="0">
              <a:solidFill>
                <a:schemeClr val="bg1"/>
              </a:solidFill>
            </a:endParaRPr>
          </a:p>
          <a:p>
            <a:pPr algn="ctr">
              <a:defRPr/>
            </a:pPr>
            <a:endParaRPr lang="es-ES_tradnl" sz="1200" dirty="0">
              <a:solidFill>
                <a:schemeClr val="bg1"/>
              </a:solidFill>
            </a:endParaRPr>
          </a:p>
          <a:p>
            <a:pPr algn="ctr">
              <a:defRPr/>
            </a:pPr>
            <a:endParaRPr lang="es-ES_tradnl" sz="1200" dirty="0">
              <a:solidFill>
                <a:schemeClr val="bg1"/>
              </a:solidFill>
            </a:endParaRPr>
          </a:p>
          <a:p>
            <a:pPr algn="ctr">
              <a:defRPr/>
            </a:pPr>
            <a:endParaRPr lang="es-ES_tradnl" sz="1200" dirty="0">
              <a:solidFill>
                <a:schemeClr val="bg1"/>
              </a:solidFill>
            </a:endParaRPr>
          </a:p>
          <a:p>
            <a:pPr algn="ctr">
              <a:defRPr/>
            </a:pPr>
            <a:endParaRPr lang="es-ES_tradnl" sz="1200" dirty="0" smtClean="0">
              <a:solidFill>
                <a:schemeClr val="bg1"/>
              </a:solidFill>
            </a:endParaRPr>
          </a:p>
          <a:p>
            <a:pPr algn="ctr">
              <a:defRPr/>
            </a:pPr>
            <a:endParaRPr lang="es-ES_tradnl" sz="1200" dirty="0">
              <a:solidFill>
                <a:schemeClr val="bg1"/>
              </a:solidFill>
            </a:endParaRPr>
          </a:p>
          <a:p>
            <a:pPr algn="ctr">
              <a:defRPr/>
            </a:pPr>
            <a:endParaRPr lang="es-ES_tradnl" sz="1200" dirty="0" smtClean="0">
              <a:solidFill>
                <a:schemeClr val="bg1"/>
              </a:solidFill>
            </a:endParaRPr>
          </a:p>
          <a:p>
            <a:pPr algn="ctr">
              <a:defRPr/>
            </a:pPr>
            <a:endParaRPr lang="es-ES_tradnl" sz="1200" dirty="0">
              <a:solidFill>
                <a:schemeClr val="bg1"/>
              </a:solidFill>
            </a:endParaRPr>
          </a:p>
          <a:p>
            <a:pPr algn="ctr">
              <a:defRPr/>
            </a:pPr>
            <a:endParaRPr lang="es-ES_tradnl" sz="1200" dirty="0" smtClean="0">
              <a:solidFill>
                <a:schemeClr val="bg1"/>
              </a:solidFill>
            </a:endParaRPr>
          </a:p>
          <a:p>
            <a:pPr algn="ctr">
              <a:defRPr/>
            </a:pPr>
            <a:endParaRPr lang="es-ES_tradnl" sz="1200" dirty="0">
              <a:solidFill>
                <a:schemeClr val="bg1"/>
              </a:solidFill>
            </a:endParaRPr>
          </a:p>
          <a:p>
            <a:pPr algn="ctr">
              <a:defRPr/>
            </a:pPr>
            <a:endParaRPr lang="es-ES_tradnl" sz="1200" dirty="0">
              <a:solidFill>
                <a:schemeClr val="bg1"/>
              </a:solidFill>
            </a:endParaRPr>
          </a:p>
          <a:p>
            <a:pPr algn="ctr">
              <a:defRPr/>
            </a:pPr>
            <a:r>
              <a:rPr lang="es-ES_tradnl" sz="1200" b="1" dirty="0" smtClean="0">
                <a:solidFill>
                  <a:schemeClr val="bg1"/>
                </a:solidFill>
              </a:rPr>
              <a:t>DESENVOLVIMENTO </a:t>
            </a:r>
            <a:r>
              <a:rPr lang="es-ES_tradnl" sz="1200" b="1" dirty="0">
                <a:solidFill>
                  <a:schemeClr val="bg1"/>
                </a:solidFill>
              </a:rPr>
              <a:t>TÉCNICO</a:t>
            </a:r>
          </a:p>
          <a:p>
            <a:pPr algn="ctr">
              <a:defRPr/>
            </a:pPr>
            <a:r>
              <a:rPr lang="es-ES_tradnl" sz="1200" dirty="0">
                <a:solidFill>
                  <a:schemeClr val="bg1"/>
                </a:solidFill>
              </a:rPr>
              <a:t>Fernán Castro Rubiano</a:t>
            </a:r>
          </a:p>
          <a:p>
            <a:pPr algn="ctr">
              <a:defRPr/>
            </a:pPr>
            <a:r>
              <a:rPr lang="es-ES_tradnl" sz="1200" dirty="0">
                <a:solidFill>
                  <a:schemeClr val="bg1"/>
                </a:solidFill>
              </a:rPr>
              <a:t>11 6076 2101</a:t>
            </a:r>
          </a:p>
          <a:p>
            <a:pPr algn="ctr">
              <a:defRPr/>
            </a:pPr>
            <a:r>
              <a:rPr lang="es-ES_tradnl" sz="1200" dirty="0">
                <a:solidFill>
                  <a:schemeClr val="bg1"/>
                </a:solidFill>
              </a:rPr>
              <a:t>fernan.castro@rockwool.com</a:t>
            </a:r>
          </a:p>
        </p:txBody>
      </p:sp>
      <p:pic>
        <p:nvPicPr>
          <p:cNvPr id="29700" name="Picture 4"/>
          <p:cNvPicPr>
            <a:picLocks noChangeAspect="1"/>
          </p:cNvPicPr>
          <p:nvPr/>
        </p:nvPicPr>
        <p:blipFill>
          <a:blip r:embed="rId2">
            <a:clrChange>
              <a:clrFrom>
                <a:srgbClr val="FEFFF9"/>
              </a:clrFrom>
              <a:clrTo>
                <a:srgbClr val="FEFFF9">
                  <a:alpha val="0"/>
                </a:srgbClr>
              </a:clrTo>
            </a:clrChange>
            <a:extLst>
              <a:ext uri="{28A0092B-C50C-407E-A947-70E740481C1C}">
                <a14:useLocalDpi xmlns:a14="http://schemas.microsoft.com/office/drawing/2010/main" val="0"/>
              </a:ext>
            </a:extLst>
          </a:blip>
          <a:srcRect/>
          <a:stretch>
            <a:fillRect/>
          </a:stretch>
        </p:blipFill>
        <p:spPr bwMode="auto">
          <a:xfrm>
            <a:off x="4859338" y="5445125"/>
            <a:ext cx="331628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descr="\\rwgroup.org\public\Sites\Spain\BAR\Users\ferc\My Pictures\Generales\rockwool_characteristic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59338" y="3429000"/>
            <a:ext cx="381316" cy="1949450"/>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4554" y="3495243"/>
            <a:ext cx="2880320" cy="1541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4"/>
          <p:cNvSpPr>
            <a:spLocks noGrp="1" noChangeArrowheads="1"/>
          </p:cNvSpPr>
          <p:nvPr>
            <p:ph type="subTitle" idx="1"/>
          </p:nvPr>
        </p:nvSpPr>
        <p:spPr>
          <a:xfrm>
            <a:off x="1187624" y="2060848"/>
            <a:ext cx="6626051" cy="2524051"/>
          </a:xfrm>
        </p:spPr>
        <p:txBody>
          <a:bodyPr/>
          <a:lstStyle/>
          <a:p>
            <a:pPr algn="ctr" eaLnBrk="1" hangingPunct="1"/>
            <a:r>
              <a:rPr lang="en-GB" sz="3600" dirty="0" smtClean="0"/>
              <a:t>A </a:t>
            </a:r>
            <a:r>
              <a:rPr lang="en-GB" sz="3600" dirty="0" err="1"/>
              <a:t>E</a:t>
            </a:r>
            <a:r>
              <a:rPr lang="en-GB" sz="3600" dirty="0" err="1" smtClean="0"/>
              <a:t>mpresa</a:t>
            </a:r>
            <a:r>
              <a:rPr lang="en-GB" sz="3600" dirty="0" smtClean="0"/>
              <a:t> </a:t>
            </a:r>
            <a:r>
              <a:rPr lang="en-GB" sz="3600" dirty="0" err="1" smtClean="0"/>
              <a:t>Gipso</a:t>
            </a:r>
            <a:r>
              <a:rPr lang="en-GB" sz="3600" dirty="0" smtClean="0"/>
              <a:t> </a:t>
            </a:r>
            <a:r>
              <a:rPr lang="en-GB" sz="3600" dirty="0" err="1" smtClean="0"/>
              <a:t>em</a:t>
            </a:r>
            <a:r>
              <a:rPr lang="en-GB" sz="3600" dirty="0" smtClean="0"/>
              <a:t> </a:t>
            </a:r>
            <a:r>
              <a:rPr lang="en-GB" sz="3600" dirty="0" err="1" smtClean="0"/>
              <a:t>parceria</a:t>
            </a:r>
            <a:r>
              <a:rPr lang="en-GB" sz="3600" dirty="0" smtClean="0"/>
              <a:t> com a Rockwool </a:t>
            </a:r>
            <a:r>
              <a:rPr lang="en-GB" sz="3600" dirty="0" err="1" smtClean="0"/>
              <a:t>proporciona</a:t>
            </a:r>
            <a:r>
              <a:rPr lang="en-GB" sz="3600" dirty="0" smtClean="0"/>
              <a:t> </a:t>
            </a:r>
            <a:r>
              <a:rPr lang="en-GB" sz="3600" dirty="0" err="1" smtClean="0"/>
              <a:t>Lã</a:t>
            </a:r>
            <a:r>
              <a:rPr lang="en-GB" sz="3600" dirty="0" smtClean="0"/>
              <a:t> de Rocha com </a:t>
            </a:r>
            <a:r>
              <a:rPr lang="en-GB" sz="3600" dirty="0" err="1" smtClean="0"/>
              <a:t>caracteristicas</a:t>
            </a:r>
            <a:r>
              <a:rPr lang="en-GB" sz="3600" dirty="0" smtClean="0"/>
              <a:t> e </a:t>
            </a:r>
            <a:r>
              <a:rPr lang="en-GB" sz="3600" dirty="0" err="1" smtClean="0"/>
              <a:t>preços</a:t>
            </a:r>
            <a:r>
              <a:rPr lang="en-GB" sz="3600" dirty="0" smtClean="0"/>
              <a:t> </a:t>
            </a:r>
            <a:r>
              <a:rPr lang="en-GB" sz="3600" dirty="0" err="1" smtClean="0"/>
              <a:t>únicos</a:t>
            </a:r>
            <a:r>
              <a:rPr lang="en-GB" sz="3600" dirty="0" smtClean="0"/>
              <a:t> no </a:t>
            </a:r>
            <a:r>
              <a:rPr lang="en-GB" sz="3600" dirty="0" err="1" smtClean="0"/>
              <a:t>mercado</a:t>
            </a:r>
            <a:r>
              <a:rPr lang="en-GB" sz="3600" dirty="0" smtClean="0"/>
              <a:t>.</a:t>
            </a:r>
            <a:endParaRPr lang="en-GB" sz="3600"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6134100"/>
            <a:ext cx="135255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Picture Placeholder 1" descr="Paneles"/>
          <p:cNvSpPr>
            <a:spLocks noGrp="1" noTextEdit="1"/>
          </p:cNvSpPr>
          <p:nvPr>
            <p:ph sz="quarter" idx="4294967295"/>
          </p:nvPr>
        </p:nvSpPr>
        <p:spPr>
          <a:xfrm>
            <a:off x="5795963" y="4394200"/>
            <a:ext cx="2376487" cy="1962150"/>
          </a:xfrm>
          <a:blipFill dpi="0" rotWithShape="1">
            <a:blip r:embed="rId2"/>
            <a:srcRect/>
            <a:stretch>
              <a:fillRect/>
            </a:stretch>
          </a:blipFill>
        </p:spPr>
        <p:txBody>
          <a:bodyPr/>
          <a:lstStyle/>
          <a:p>
            <a:endParaRPr lang="es-ES_tradnl"/>
          </a:p>
        </p:txBody>
      </p:sp>
      <p:sp>
        <p:nvSpPr>
          <p:cNvPr id="13315" name="Title 2"/>
          <p:cNvSpPr>
            <a:spLocks noGrp="1"/>
          </p:cNvSpPr>
          <p:nvPr>
            <p:ph type="title" idx="4294967295"/>
          </p:nvPr>
        </p:nvSpPr>
        <p:spPr>
          <a:xfrm>
            <a:off x="900113" y="908050"/>
            <a:ext cx="4608512" cy="509588"/>
          </a:xfrm>
        </p:spPr>
        <p:txBody>
          <a:bodyPr/>
          <a:lstStyle/>
          <a:p>
            <a:pPr eaLnBrk="1" hangingPunct="1"/>
            <a:r>
              <a:rPr lang="da-DK" dirty="0" smtClean="0"/>
              <a:t>O que é Lã de Rocha</a:t>
            </a:r>
          </a:p>
        </p:txBody>
      </p:sp>
      <p:sp>
        <p:nvSpPr>
          <p:cNvPr id="13316" name="Content Placeholder 3"/>
          <p:cNvSpPr>
            <a:spLocks noGrp="1"/>
          </p:cNvSpPr>
          <p:nvPr>
            <p:ph sz="half" idx="4294967295"/>
          </p:nvPr>
        </p:nvSpPr>
        <p:spPr>
          <a:xfrm>
            <a:off x="900113" y="1557338"/>
            <a:ext cx="4608512" cy="4535487"/>
          </a:xfrm>
        </p:spPr>
        <p:txBody>
          <a:bodyPr/>
          <a:lstStyle/>
          <a:p>
            <a:pPr marL="0" indent="0" algn="just" eaLnBrk="1" hangingPunct="1">
              <a:buFontTx/>
              <a:buNone/>
            </a:pPr>
            <a:endParaRPr lang="pt-BR" dirty="0" smtClean="0"/>
          </a:p>
          <a:p>
            <a:pPr marL="0" indent="0" algn="just" eaLnBrk="1" hangingPunct="1">
              <a:buFontTx/>
              <a:buNone/>
            </a:pPr>
            <a:r>
              <a:rPr lang="pt-BR" dirty="0" smtClean="0"/>
              <a:t>As lãs minerais de rocha são produtos isolantes constituídos por um entrelaçado de filamentos que formam um feltro que mantem entre eles ar em estado imóvel. Esta estrutura permite obter produtos muito leves que </a:t>
            </a:r>
            <a:r>
              <a:rPr lang="pt-BR" dirty="0" smtClean="0"/>
              <a:t>por </a:t>
            </a:r>
            <a:r>
              <a:rPr lang="pt-BR" dirty="0" smtClean="0"/>
              <a:t>sua configuração, oferecem elevados níveis de proteção frente ao calor, o ruido e ao fogo. </a:t>
            </a:r>
          </a:p>
          <a:p>
            <a:pPr marL="0" indent="0" algn="just" eaLnBrk="1" hangingPunct="1">
              <a:buFontTx/>
              <a:buNone/>
            </a:pPr>
            <a:endParaRPr lang="pt-BR" dirty="0" smtClean="0"/>
          </a:p>
          <a:p>
            <a:pPr marL="0" indent="0" algn="just" eaLnBrk="1" hangingPunct="1">
              <a:buFontTx/>
              <a:buNone/>
            </a:pPr>
            <a:r>
              <a:rPr lang="pt-BR" dirty="0" smtClean="0"/>
              <a:t>São reconhecidos globalmente como isolantes acústicos –pela estrutura flexivel- e térmicos –pela manutenção do ar imovel dentro da estrutura- sendo também, incombustíveis, dada a origem inorgânica.</a:t>
            </a:r>
          </a:p>
          <a:p>
            <a:pPr marL="0" indent="0" algn="just" eaLnBrk="1" hangingPunct="1">
              <a:buFontTx/>
              <a:buNone/>
            </a:pPr>
            <a:endParaRPr lang="pt-BR" dirty="0" smtClean="0"/>
          </a:p>
          <a:p>
            <a:pPr marL="0" indent="0" algn="just" eaLnBrk="1" hangingPunct="1">
              <a:buFontTx/>
              <a:buNone/>
            </a:pPr>
            <a:r>
              <a:rPr lang="pt-BR" dirty="0" smtClean="0"/>
              <a:t>São produtos de origem natural (rocha basáltica) transformados mediante processos específicos de produção</a:t>
            </a:r>
            <a:r>
              <a:rPr lang="pt-BR" dirty="0"/>
              <a:t>.</a:t>
            </a:r>
            <a:endParaRPr lang="pt-BR" dirty="0" smtClean="0"/>
          </a:p>
        </p:txBody>
      </p:sp>
      <p:sp>
        <p:nvSpPr>
          <p:cNvPr id="13317" name="Text Placeholder 4"/>
          <p:cNvSpPr>
            <a:spLocks noGrp="1"/>
          </p:cNvSpPr>
          <p:nvPr>
            <p:ph type="body" sz="quarter" idx="4294967295"/>
          </p:nvPr>
        </p:nvSpPr>
        <p:spPr>
          <a:xfrm>
            <a:off x="412750" y="115888"/>
            <a:ext cx="8064500" cy="287337"/>
          </a:xfrm>
        </p:spPr>
        <p:txBody>
          <a:bodyPr/>
          <a:lstStyle/>
          <a:p>
            <a:pPr eaLnBrk="1" hangingPunct="1">
              <a:buFontTx/>
              <a:buNone/>
            </a:pPr>
            <a:endParaRPr lang="es-ES_tradnl" sz="800" smtClean="0">
              <a:solidFill>
                <a:srgbClr val="E00023"/>
              </a:solidFill>
            </a:endParaRPr>
          </a:p>
        </p:txBody>
      </p:sp>
      <p:sp>
        <p:nvSpPr>
          <p:cNvPr id="13318" name="Picture Placeholder 5"/>
          <p:cNvSpPr>
            <a:spLocks noGrp="1" noTextEdit="1"/>
          </p:cNvSpPr>
          <p:nvPr>
            <p:ph sz="quarter" idx="4294967295"/>
          </p:nvPr>
        </p:nvSpPr>
        <p:spPr>
          <a:xfrm>
            <a:off x="5795963" y="0"/>
            <a:ext cx="2376487" cy="1916113"/>
          </a:xfrm>
          <a:blipFill dpi="0" rotWithShape="0">
            <a:blip r:embed="rId3"/>
            <a:srcRect/>
            <a:stretch>
              <a:fillRect/>
            </a:stretch>
          </a:blipFill>
        </p:spPr>
        <p:txBody>
          <a:bodyPr/>
          <a:lstStyle/>
          <a:p>
            <a:endParaRPr lang="es-ES_tradnl"/>
          </a:p>
        </p:txBody>
      </p:sp>
      <p:sp>
        <p:nvSpPr>
          <p:cNvPr id="13319" name="Picture Placeholder 6" descr="Fibra"/>
          <p:cNvSpPr>
            <a:spLocks noGrp="1" noTextEdit="1"/>
          </p:cNvSpPr>
          <p:nvPr>
            <p:ph sz="quarter" idx="4294967295"/>
          </p:nvPr>
        </p:nvSpPr>
        <p:spPr>
          <a:xfrm>
            <a:off x="5795963" y="2185988"/>
            <a:ext cx="2376487" cy="1944687"/>
          </a:xfrm>
          <a:blipFill dpi="0" rotWithShape="1">
            <a:blip r:embed="rId4"/>
            <a:srcRect/>
            <a:stretch>
              <a:fillRect/>
            </a:stretch>
          </a:blipFill>
        </p:spPr>
        <p:txBody>
          <a:bodyPr/>
          <a:lstStyle/>
          <a:p>
            <a:endParaRPr lang="es-ES_tradnl"/>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7944" y="6134100"/>
            <a:ext cx="135255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Picture Placeholder 1" descr="Paneles"/>
          <p:cNvSpPr>
            <a:spLocks noGrp="1" noTextEdit="1"/>
          </p:cNvSpPr>
          <p:nvPr>
            <p:ph sz="quarter" idx="4294967295"/>
          </p:nvPr>
        </p:nvSpPr>
        <p:spPr>
          <a:xfrm>
            <a:off x="5795963" y="4394200"/>
            <a:ext cx="2376487" cy="1962150"/>
          </a:xfrm>
          <a:blipFill dpi="0" rotWithShape="1">
            <a:blip r:embed="rId2"/>
            <a:srcRect/>
            <a:stretch>
              <a:fillRect/>
            </a:stretch>
          </a:blipFill>
        </p:spPr>
        <p:txBody>
          <a:bodyPr/>
          <a:lstStyle/>
          <a:p>
            <a:endParaRPr lang="es-ES_tradnl"/>
          </a:p>
        </p:txBody>
      </p:sp>
      <p:sp>
        <p:nvSpPr>
          <p:cNvPr id="14339" name="Title 2"/>
          <p:cNvSpPr>
            <a:spLocks noGrp="1"/>
          </p:cNvSpPr>
          <p:nvPr>
            <p:ph type="title" idx="4294967295"/>
          </p:nvPr>
        </p:nvSpPr>
        <p:spPr>
          <a:xfrm>
            <a:off x="900113" y="908050"/>
            <a:ext cx="4608512" cy="509588"/>
          </a:xfrm>
        </p:spPr>
        <p:txBody>
          <a:bodyPr/>
          <a:lstStyle/>
          <a:p>
            <a:pPr eaLnBrk="1" hangingPunct="1"/>
            <a:r>
              <a:rPr lang="da-DK" smtClean="0"/>
              <a:t>Simulando a Natureza</a:t>
            </a:r>
          </a:p>
        </p:txBody>
      </p:sp>
      <p:sp>
        <p:nvSpPr>
          <p:cNvPr id="64516" name="Content Placeholder 3"/>
          <p:cNvSpPr>
            <a:spLocks noGrp="1"/>
          </p:cNvSpPr>
          <p:nvPr>
            <p:ph sz="half" idx="4294967295"/>
          </p:nvPr>
        </p:nvSpPr>
        <p:spPr>
          <a:xfrm>
            <a:off x="900113" y="1557338"/>
            <a:ext cx="4608512" cy="4535487"/>
          </a:xfrm>
          <a:extLst/>
        </p:spPr>
        <p:txBody>
          <a:bodyPr rtlCol="0">
            <a:noAutofit/>
          </a:bodyPr>
          <a:lstStyle/>
          <a:p>
            <a:pPr marL="0" indent="0" eaLnBrk="1" hangingPunct="1">
              <a:lnSpc>
                <a:spcPct val="150000"/>
              </a:lnSpc>
              <a:buClr>
                <a:srgbClr val="FC3000"/>
              </a:buClr>
              <a:buSzPct val="150000"/>
              <a:buFontTx/>
              <a:buNone/>
              <a:defRPr/>
            </a:pPr>
            <a:endParaRPr lang="pt-BR" dirty="0" smtClean="0">
              <a:solidFill>
                <a:schemeClr val="tx1">
                  <a:lumMod val="85000"/>
                  <a:lumOff val="15000"/>
                </a:schemeClr>
              </a:solidFill>
            </a:endParaRPr>
          </a:p>
          <a:p>
            <a:pPr marL="0" indent="0" eaLnBrk="1" hangingPunct="1">
              <a:lnSpc>
                <a:spcPct val="150000"/>
              </a:lnSpc>
              <a:buClr>
                <a:srgbClr val="FC3000"/>
              </a:buClr>
              <a:buSzPct val="150000"/>
              <a:buFontTx/>
              <a:buNone/>
              <a:defRPr/>
            </a:pPr>
            <a:r>
              <a:rPr lang="pt-BR" dirty="0" smtClean="0">
                <a:solidFill>
                  <a:schemeClr val="tx1">
                    <a:lumMod val="85000"/>
                    <a:lumOff val="15000"/>
                  </a:schemeClr>
                </a:solidFill>
              </a:rPr>
              <a:t>Na decada de 1930, observando atividades vulcánicas nas ilhas de Havai (EEUU), foi verificado que eram formadas estruturas em formas de fibras, com propriedades isolantes.</a:t>
            </a:r>
          </a:p>
          <a:p>
            <a:pPr marL="0" indent="0" eaLnBrk="1" hangingPunct="1">
              <a:lnSpc>
                <a:spcPct val="150000"/>
              </a:lnSpc>
              <a:buClr>
                <a:srgbClr val="FC3000"/>
              </a:buClr>
              <a:buSzPct val="150000"/>
              <a:buFontTx/>
              <a:buNone/>
              <a:defRPr/>
            </a:pPr>
            <a:endParaRPr lang="pt-BR" dirty="0" smtClean="0">
              <a:solidFill>
                <a:schemeClr val="tx1">
                  <a:lumMod val="85000"/>
                  <a:lumOff val="15000"/>
                </a:schemeClr>
              </a:solidFill>
            </a:endParaRPr>
          </a:p>
          <a:p>
            <a:pPr marL="0" indent="0" eaLnBrk="1" hangingPunct="1">
              <a:lnSpc>
                <a:spcPct val="150000"/>
              </a:lnSpc>
              <a:buClr>
                <a:srgbClr val="FC3000"/>
              </a:buClr>
              <a:buSzPct val="150000"/>
              <a:buFontTx/>
              <a:buNone/>
              <a:defRPr/>
            </a:pPr>
            <a:r>
              <a:rPr lang="pt-BR" dirty="0" smtClean="0">
                <a:solidFill>
                  <a:schemeClr val="tx1">
                    <a:lumMod val="85000"/>
                    <a:lumOff val="15000"/>
                  </a:schemeClr>
                </a:solidFill>
              </a:rPr>
              <a:t>A Lã de Rocha ROCKWOOL é realizada a través de um procedimento patenteado que reproduz essa ação natural dos vulcões. </a:t>
            </a:r>
          </a:p>
          <a:p>
            <a:pPr marL="0" indent="0" eaLnBrk="1" hangingPunct="1">
              <a:lnSpc>
                <a:spcPct val="150000"/>
              </a:lnSpc>
              <a:buClr>
                <a:srgbClr val="FC3000"/>
              </a:buClr>
              <a:buSzPct val="150000"/>
              <a:buFontTx/>
              <a:buNone/>
              <a:defRPr/>
            </a:pPr>
            <a:endParaRPr lang="pt-BR" dirty="0" smtClean="0">
              <a:solidFill>
                <a:schemeClr val="tx1">
                  <a:lumMod val="85000"/>
                  <a:lumOff val="15000"/>
                </a:schemeClr>
              </a:solidFill>
            </a:endParaRPr>
          </a:p>
          <a:p>
            <a:pPr marL="0" indent="0" eaLnBrk="1" hangingPunct="1">
              <a:lnSpc>
                <a:spcPct val="150000"/>
              </a:lnSpc>
              <a:buClr>
                <a:srgbClr val="FC3000"/>
              </a:buClr>
              <a:buSzPct val="150000"/>
              <a:buFontTx/>
              <a:buNone/>
              <a:defRPr/>
            </a:pPr>
            <a:r>
              <a:rPr lang="pt-BR" dirty="0" smtClean="0">
                <a:solidFill>
                  <a:schemeClr val="tx1">
                    <a:lumMod val="85000"/>
                    <a:lumOff val="15000"/>
                  </a:schemeClr>
                </a:solidFill>
              </a:rPr>
              <a:t>É um processo continuo onde a pedra vulcánica se funde a temperaturas superiores a 1600ºC.</a:t>
            </a:r>
          </a:p>
          <a:p>
            <a:pPr marL="0" indent="0" eaLnBrk="1" hangingPunct="1">
              <a:lnSpc>
                <a:spcPct val="150000"/>
              </a:lnSpc>
              <a:buClr>
                <a:srgbClr val="FC3000"/>
              </a:buClr>
              <a:buSzPct val="150000"/>
              <a:buFontTx/>
              <a:buNone/>
              <a:defRPr/>
            </a:pPr>
            <a:endParaRPr lang="pt-BR" dirty="0">
              <a:solidFill>
                <a:schemeClr val="tx1">
                  <a:lumMod val="85000"/>
                  <a:lumOff val="15000"/>
                </a:schemeClr>
              </a:solidFill>
            </a:endParaRPr>
          </a:p>
        </p:txBody>
      </p:sp>
      <p:sp>
        <p:nvSpPr>
          <p:cNvPr id="14341" name="Text Placeholder 4"/>
          <p:cNvSpPr>
            <a:spLocks noGrp="1"/>
          </p:cNvSpPr>
          <p:nvPr>
            <p:ph type="body" sz="quarter" idx="4294967295"/>
          </p:nvPr>
        </p:nvSpPr>
        <p:spPr>
          <a:xfrm>
            <a:off x="412750" y="115888"/>
            <a:ext cx="8064500" cy="287337"/>
          </a:xfrm>
        </p:spPr>
        <p:txBody>
          <a:bodyPr/>
          <a:lstStyle/>
          <a:p>
            <a:pPr eaLnBrk="1" hangingPunct="1">
              <a:buFontTx/>
              <a:buNone/>
            </a:pPr>
            <a:endParaRPr lang="es-ES_tradnl" sz="800" smtClean="0">
              <a:solidFill>
                <a:srgbClr val="E00023"/>
              </a:solidFill>
            </a:endParaRPr>
          </a:p>
        </p:txBody>
      </p:sp>
      <p:sp>
        <p:nvSpPr>
          <p:cNvPr id="14342" name="Picture Placeholder 5"/>
          <p:cNvSpPr>
            <a:spLocks noGrp="1" noTextEdit="1"/>
          </p:cNvSpPr>
          <p:nvPr>
            <p:ph sz="quarter" idx="4294967295"/>
          </p:nvPr>
        </p:nvSpPr>
        <p:spPr>
          <a:xfrm>
            <a:off x="5795963" y="0"/>
            <a:ext cx="2376487" cy="1916113"/>
          </a:xfrm>
          <a:blipFill dpi="0" rotWithShape="0">
            <a:blip r:embed="rId3"/>
            <a:srcRect/>
            <a:stretch>
              <a:fillRect/>
            </a:stretch>
          </a:blipFill>
        </p:spPr>
        <p:txBody>
          <a:bodyPr/>
          <a:lstStyle/>
          <a:p>
            <a:endParaRPr lang="es-ES_tradnl"/>
          </a:p>
        </p:txBody>
      </p:sp>
      <p:sp>
        <p:nvSpPr>
          <p:cNvPr id="14343" name="Picture Placeholder 6" descr="Fibra"/>
          <p:cNvSpPr>
            <a:spLocks noGrp="1" noTextEdit="1"/>
          </p:cNvSpPr>
          <p:nvPr>
            <p:ph sz="quarter" idx="4294967295"/>
          </p:nvPr>
        </p:nvSpPr>
        <p:spPr>
          <a:xfrm>
            <a:off x="5795963" y="2185988"/>
            <a:ext cx="2376487" cy="1944687"/>
          </a:xfrm>
          <a:blipFill dpi="0" rotWithShape="1">
            <a:blip r:embed="rId4"/>
            <a:srcRect/>
            <a:stretch>
              <a:fillRect/>
            </a:stretch>
          </a:blipFill>
        </p:spPr>
        <p:txBody>
          <a:bodyPr/>
          <a:lstStyle/>
          <a:p>
            <a:endParaRPr lang="es-ES_tradnl"/>
          </a:p>
        </p:txBody>
      </p:sp>
      <p:pic>
        <p:nvPicPr>
          <p:cNvPr id="8" name="Picture 2" descr="\\rwgroup.org\public\Sites\Spain\BAR\Users\ferc\My Pictures\Generales\2011243223-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67944" y="548680"/>
            <a:ext cx="1044023" cy="122413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1870" y="6149411"/>
            <a:ext cx="135255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2"/>
          <p:cNvSpPr>
            <a:spLocks noGrp="1"/>
          </p:cNvSpPr>
          <p:nvPr>
            <p:ph type="title" idx="4294967295"/>
          </p:nvPr>
        </p:nvSpPr>
        <p:spPr>
          <a:xfrm>
            <a:off x="900113" y="908050"/>
            <a:ext cx="4608512" cy="509588"/>
          </a:xfrm>
        </p:spPr>
        <p:txBody>
          <a:bodyPr/>
          <a:lstStyle/>
          <a:p>
            <a:pPr eaLnBrk="1" hangingPunct="1"/>
            <a:r>
              <a:rPr lang="da-DK" dirty="0" smtClean="0"/>
              <a:t>Quatro Benefícios em Um</a:t>
            </a:r>
          </a:p>
        </p:txBody>
      </p:sp>
      <p:sp>
        <p:nvSpPr>
          <p:cNvPr id="64516" name="Content Placeholder 3"/>
          <p:cNvSpPr>
            <a:spLocks noGrp="1"/>
          </p:cNvSpPr>
          <p:nvPr>
            <p:ph sz="half" idx="4294967295"/>
          </p:nvPr>
        </p:nvSpPr>
        <p:spPr>
          <a:xfrm>
            <a:off x="900113" y="1557338"/>
            <a:ext cx="4608512" cy="4535487"/>
          </a:xfrm>
          <a:extLst/>
        </p:spPr>
        <p:txBody>
          <a:bodyPr rtlCol="0">
            <a:noAutofit/>
          </a:bodyPr>
          <a:lstStyle/>
          <a:p>
            <a:pPr marL="0" indent="0" eaLnBrk="1" hangingPunct="1">
              <a:lnSpc>
                <a:spcPct val="150000"/>
              </a:lnSpc>
              <a:buClr>
                <a:srgbClr val="FC3000"/>
              </a:buClr>
              <a:buSzPct val="150000"/>
              <a:buFontTx/>
              <a:buNone/>
              <a:defRPr/>
            </a:pPr>
            <a:endParaRPr lang="pt-BR" dirty="0" smtClean="0">
              <a:solidFill>
                <a:schemeClr val="tx1">
                  <a:lumMod val="85000"/>
                  <a:lumOff val="15000"/>
                </a:schemeClr>
              </a:solidFill>
            </a:endParaRPr>
          </a:p>
          <a:p>
            <a:pPr marL="0" indent="0" eaLnBrk="1" hangingPunct="1">
              <a:lnSpc>
                <a:spcPct val="150000"/>
              </a:lnSpc>
              <a:buClr>
                <a:srgbClr val="FC3000"/>
              </a:buClr>
              <a:buSzPct val="150000"/>
              <a:buFontTx/>
              <a:buNone/>
              <a:defRPr/>
            </a:pPr>
            <a:endParaRPr lang="pt-BR" dirty="0">
              <a:solidFill>
                <a:schemeClr val="tx1">
                  <a:lumMod val="85000"/>
                  <a:lumOff val="15000"/>
                </a:schemeClr>
              </a:solidFill>
            </a:endParaRPr>
          </a:p>
          <a:p>
            <a:pPr marL="0" indent="0" eaLnBrk="1" hangingPunct="1">
              <a:lnSpc>
                <a:spcPct val="150000"/>
              </a:lnSpc>
              <a:buClr>
                <a:srgbClr val="FC3000"/>
              </a:buClr>
              <a:buSzPct val="150000"/>
              <a:buFontTx/>
              <a:buNone/>
              <a:defRPr/>
            </a:pPr>
            <a:endParaRPr lang="pt-BR" dirty="0" smtClean="0">
              <a:solidFill>
                <a:schemeClr val="tx1">
                  <a:lumMod val="85000"/>
                  <a:lumOff val="15000"/>
                </a:schemeClr>
              </a:solidFill>
            </a:endParaRPr>
          </a:p>
          <a:p>
            <a:pPr marL="0" indent="0" eaLnBrk="1" hangingPunct="1">
              <a:lnSpc>
                <a:spcPct val="150000"/>
              </a:lnSpc>
              <a:buClr>
                <a:srgbClr val="FC3000"/>
              </a:buClr>
              <a:buSzPct val="150000"/>
              <a:buFontTx/>
              <a:buNone/>
              <a:defRPr/>
            </a:pPr>
            <a:endParaRPr lang="pt-BR" dirty="0">
              <a:solidFill>
                <a:schemeClr val="tx1">
                  <a:lumMod val="85000"/>
                  <a:lumOff val="15000"/>
                </a:schemeClr>
              </a:solidFill>
            </a:endParaRPr>
          </a:p>
          <a:p>
            <a:pPr marL="0" indent="0" eaLnBrk="1" hangingPunct="1">
              <a:lnSpc>
                <a:spcPct val="150000"/>
              </a:lnSpc>
              <a:buClr>
                <a:srgbClr val="FC3000"/>
              </a:buClr>
              <a:buSzPct val="150000"/>
              <a:buFontTx/>
              <a:buNone/>
              <a:defRPr/>
            </a:pPr>
            <a:endParaRPr lang="pt-BR" dirty="0" smtClean="0">
              <a:solidFill>
                <a:schemeClr val="tx1">
                  <a:lumMod val="85000"/>
                  <a:lumOff val="15000"/>
                </a:schemeClr>
              </a:solidFill>
            </a:endParaRPr>
          </a:p>
          <a:p>
            <a:pPr marL="0" indent="0" eaLnBrk="1" hangingPunct="1">
              <a:lnSpc>
                <a:spcPct val="150000"/>
              </a:lnSpc>
              <a:buClr>
                <a:srgbClr val="FC3000"/>
              </a:buClr>
              <a:buSzPct val="150000"/>
              <a:buFontTx/>
              <a:buNone/>
              <a:defRPr/>
            </a:pPr>
            <a:endParaRPr lang="pt-BR" dirty="0">
              <a:solidFill>
                <a:schemeClr val="tx1">
                  <a:lumMod val="85000"/>
                  <a:lumOff val="15000"/>
                </a:schemeClr>
              </a:solidFill>
            </a:endParaRPr>
          </a:p>
          <a:p>
            <a:pPr marL="0" indent="0" eaLnBrk="1" hangingPunct="1">
              <a:lnSpc>
                <a:spcPct val="150000"/>
              </a:lnSpc>
              <a:buClr>
                <a:srgbClr val="FC3000"/>
              </a:buClr>
              <a:buSzPct val="150000"/>
              <a:buFontTx/>
              <a:buNone/>
              <a:defRPr/>
            </a:pPr>
            <a:endParaRPr lang="pt-BR" dirty="0" smtClean="0">
              <a:solidFill>
                <a:schemeClr val="tx1">
                  <a:lumMod val="85000"/>
                  <a:lumOff val="15000"/>
                </a:schemeClr>
              </a:solidFill>
            </a:endParaRPr>
          </a:p>
          <a:p>
            <a:pPr marL="0" indent="0" eaLnBrk="1" hangingPunct="1">
              <a:lnSpc>
                <a:spcPct val="150000"/>
              </a:lnSpc>
              <a:buClr>
                <a:srgbClr val="FC3000"/>
              </a:buClr>
              <a:buSzPct val="150000"/>
              <a:buFontTx/>
              <a:buNone/>
              <a:defRPr/>
            </a:pPr>
            <a:r>
              <a:rPr lang="pt-BR" sz="1600" b="1" dirty="0" smtClean="0">
                <a:solidFill>
                  <a:schemeClr val="tx1">
                    <a:lumMod val="85000"/>
                    <a:lumOff val="15000"/>
                  </a:schemeClr>
                </a:solidFill>
              </a:rPr>
              <a:t>E Mais:</a:t>
            </a:r>
          </a:p>
          <a:p>
            <a:pPr marL="0" indent="0" eaLnBrk="1" hangingPunct="1">
              <a:lnSpc>
                <a:spcPct val="150000"/>
              </a:lnSpc>
              <a:buClr>
                <a:srgbClr val="FC3000"/>
              </a:buClr>
              <a:buSzPct val="150000"/>
              <a:buFontTx/>
              <a:buNone/>
              <a:defRPr/>
            </a:pPr>
            <a:r>
              <a:rPr lang="pt-BR" dirty="0" smtClean="0">
                <a:solidFill>
                  <a:schemeClr val="tx1">
                    <a:lumMod val="85000"/>
                    <a:lumOff val="15000"/>
                  </a:schemeClr>
                </a:solidFill>
              </a:rPr>
              <a:t>Alta Resistência á Compressão e ao Punzonamento</a:t>
            </a:r>
          </a:p>
          <a:p>
            <a:pPr marL="0" indent="0" eaLnBrk="1" hangingPunct="1">
              <a:lnSpc>
                <a:spcPct val="150000"/>
              </a:lnSpc>
              <a:buClr>
                <a:srgbClr val="FC3000"/>
              </a:buClr>
              <a:buSzPct val="150000"/>
              <a:buFontTx/>
              <a:buNone/>
              <a:defRPr/>
            </a:pPr>
            <a:r>
              <a:rPr lang="pt-BR" dirty="0" smtClean="0">
                <a:solidFill>
                  <a:schemeClr val="tx1">
                    <a:lumMod val="85000"/>
                    <a:lumOff val="15000"/>
                  </a:schemeClr>
                </a:solidFill>
              </a:rPr>
              <a:t>Hidrorepelente e não possui capilaridade</a:t>
            </a:r>
          </a:p>
        </p:txBody>
      </p:sp>
      <p:sp>
        <p:nvSpPr>
          <p:cNvPr id="14341" name="Text Placeholder 4"/>
          <p:cNvSpPr>
            <a:spLocks noGrp="1"/>
          </p:cNvSpPr>
          <p:nvPr>
            <p:ph type="body" sz="quarter" idx="4294967295"/>
          </p:nvPr>
        </p:nvSpPr>
        <p:spPr>
          <a:xfrm>
            <a:off x="412750" y="115888"/>
            <a:ext cx="8064500" cy="287337"/>
          </a:xfrm>
        </p:spPr>
        <p:txBody>
          <a:bodyPr/>
          <a:lstStyle/>
          <a:p>
            <a:pPr eaLnBrk="1" hangingPunct="1">
              <a:buFontTx/>
              <a:buNone/>
            </a:pPr>
            <a:endParaRPr lang="es-ES_tradnl" sz="800" smtClean="0">
              <a:solidFill>
                <a:srgbClr val="E00023"/>
              </a:solidFill>
            </a:endParaRPr>
          </a:p>
        </p:txBody>
      </p:sp>
      <p:pic>
        <p:nvPicPr>
          <p:cNvPr id="2050" name="Picture 2" descr="\\rwgroup.org\public\Sites\Spain\BAR\Users\ferc\My Pictures\Generales\pantalla_4en1_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372741"/>
            <a:ext cx="7920000" cy="2426419"/>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1870" y="6149411"/>
            <a:ext cx="135255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82317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p:txBody>
          <a:bodyPr/>
          <a:lstStyle/>
          <a:p>
            <a:pPr eaLnBrk="1" hangingPunct="1"/>
            <a:r>
              <a:rPr lang="da-DK" smtClean="0"/>
              <a:t>APLICAÇÕES NA CONSTRUÇÃO CIVIL</a:t>
            </a:r>
            <a:endParaRPr lang="en-GB" smtClean="0"/>
          </a:p>
        </p:txBody>
      </p:sp>
      <p:sp>
        <p:nvSpPr>
          <p:cNvPr id="23555" name="Rectangle 4"/>
          <p:cNvSpPr>
            <a:spLocks noGrp="1" noChangeArrowheads="1"/>
          </p:cNvSpPr>
          <p:nvPr>
            <p:ph type="subTitle" idx="1"/>
          </p:nvPr>
        </p:nvSpPr>
        <p:spPr/>
        <p:txBody>
          <a:bodyPr/>
          <a:lstStyle/>
          <a:p>
            <a:pPr eaLnBrk="1" hangingPunct="1"/>
            <a:r>
              <a:rPr lang="en-GB" sz="2000" dirty="0" err="1" smtClean="0"/>
              <a:t>Coberturas</a:t>
            </a:r>
            <a:r>
              <a:rPr lang="en-GB" sz="2000" dirty="0" smtClean="0"/>
              <a:t> </a:t>
            </a:r>
          </a:p>
          <a:p>
            <a:pPr eaLnBrk="1" hangingPunct="1"/>
            <a:r>
              <a:rPr lang="en-GB" sz="2000" dirty="0" err="1" smtClean="0"/>
              <a:t>Forros</a:t>
            </a:r>
            <a:r>
              <a:rPr lang="en-GB" sz="2000" dirty="0" smtClean="0"/>
              <a:t> </a:t>
            </a:r>
            <a:r>
              <a:rPr lang="en-GB" sz="2000" dirty="0" err="1" smtClean="0"/>
              <a:t>Acústicos</a:t>
            </a:r>
            <a:endParaRPr lang="en-GB" sz="2000" dirty="0" smtClean="0"/>
          </a:p>
          <a:p>
            <a:pPr eaLnBrk="1" hangingPunct="1"/>
            <a:r>
              <a:rPr lang="en-GB" sz="2000" dirty="0" err="1" smtClean="0"/>
              <a:t>Fachadas</a:t>
            </a:r>
            <a:endParaRPr lang="en-GB" sz="2000" dirty="0" smtClean="0"/>
          </a:p>
          <a:p>
            <a:pPr eaLnBrk="1" hangingPunct="1"/>
            <a:r>
              <a:rPr lang="en-GB" sz="2000" dirty="0" err="1" smtClean="0"/>
              <a:t>Paredes</a:t>
            </a:r>
            <a:r>
              <a:rPr lang="en-GB" sz="2000" dirty="0" smtClean="0"/>
              <a:t> </a:t>
            </a:r>
            <a:r>
              <a:rPr lang="en-GB" sz="2000" dirty="0" err="1" smtClean="0"/>
              <a:t>Internas</a:t>
            </a:r>
            <a:endParaRPr lang="en-GB" sz="2000" dirty="0" smtClean="0"/>
          </a:p>
          <a:p>
            <a:pPr eaLnBrk="1" hangingPunct="1"/>
            <a:r>
              <a:rPr lang="en-GB" sz="2000" dirty="0" err="1" smtClean="0"/>
              <a:t>Pisos</a:t>
            </a:r>
            <a:endParaRPr lang="en-GB" sz="2000" dirty="0" smtClean="0"/>
          </a:p>
          <a:p>
            <a:pPr eaLnBrk="1" hangingPunct="1"/>
            <a:r>
              <a:rPr lang="en-GB" sz="2000" dirty="0" err="1" smtClean="0"/>
              <a:t>Proteção</a:t>
            </a:r>
            <a:r>
              <a:rPr lang="en-GB" sz="2000" dirty="0" smtClean="0"/>
              <a:t> </a:t>
            </a:r>
            <a:r>
              <a:rPr lang="en-GB" sz="2000" dirty="0" err="1" smtClean="0"/>
              <a:t>ao</a:t>
            </a:r>
            <a:r>
              <a:rPr lang="en-GB" sz="2000" dirty="0" smtClean="0"/>
              <a:t> </a:t>
            </a:r>
            <a:r>
              <a:rPr lang="en-GB" sz="2000" dirty="0" err="1" smtClean="0"/>
              <a:t>Fogo</a:t>
            </a:r>
            <a:endParaRPr lang="en-GB" sz="2000" dirty="0" smtClean="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6141027"/>
            <a:ext cx="135255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le 2"/>
          <p:cNvSpPr>
            <a:spLocks noGrp="1"/>
          </p:cNvSpPr>
          <p:nvPr>
            <p:ph type="title" idx="4294967295"/>
          </p:nvPr>
        </p:nvSpPr>
        <p:spPr>
          <a:xfrm>
            <a:off x="900113" y="908050"/>
            <a:ext cx="4608512" cy="509588"/>
          </a:xfrm>
        </p:spPr>
        <p:txBody>
          <a:bodyPr/>
          <a:lstStyle/>
          <a:p>
            <a:pPr eaLnBrk="1" hangingPunct="1"/>
            <a:r>
              <a:rPr lang="da-DK" smtClean="0"/>
              <a:t>COBERTURAS</a:t>
            </a:r>
          </a:p>
        </p:txBody>
      </p:sp>
      <p:sp>
        <p:nvSpPr>
          <p:cNvPr id="25604" name="Content Placeholder 3"/>
          <p:cNvSpPr>
            <a:spLocks noGrp="1"/>
          </p:cNvSpPr>
          <p:nvPr>
            <p:ph sz="half" idx="4294967295"/>
          </p:nvPr>
        </p:nvSpPr>
        <p:spPr>
          <a:xfrm>
            <a:off x="900113" y="1557338"/>
            <a:ext cx="4608512" cy="4535487"/>
          </a:xfrm>
        </p:spPr>
        <p:txBody>
          <a:bodyPr/>
          <a:lstStyle/>
          <a:p>
            <a:pPr eaLnBrk="1" hangingPunct="1">
              <a:defRPr/>
            </a:pPr>
            <a:r>
              <a:rPr lang="da-DK" sz="1600" dirty="0" smtClean="0"/>
              <a:t>Cobertura Deck Impermeabilizada –e-</a:t>
            </a:r>
          </a:p>
          <a:p>
            <a:pPr eaLnBrk="1" hangingPunct="1">
              <a:defRPr/>
            </a:pPr>
            <a:r>
              <a:rPr lang="da-DK" sz="1600" dirty="0" smtClean="0"/>
              <a:t>Cobertura Deck Lâmina Metálica</a:t>
            </a:r>
          </a:p>
          <a:p>
            <a:pPr lvl="1" eaLnBrk="1" hangingPunct="1">
              <a:defRPr/>
            </a:pPr>
            <a:r>
              <a:rPr lang="da-DK" sz="1400" dirty="0" smtClean="0"/>
              <a:t>HARDROCK 391 - Dupla Densidade 135/220 kg/m</a:t>
            </a:r>
            <a:r>
              <a:rPr lang="da-DK" sz="1400" baseline="10000" dirty="0" smtClean="0"/>
              <a:t>3</a:t>
            </a:r>
          </a:p>
          <a:p>
            <a:pPr eaLnBrk="1" hangingPunct="1">
              <a:defRPr/>
            </a:pPr>
            <a:endParaRPr lang="da-DK" sz="1600" dirty="0" smtClean="0"/>
          </a:p>
          <a:p>
            <a:pPr eaLnBrk="1" hangingPunct="1">
              <a:defRPr/>
            </a:pPr>
            <a:r>
              <a:rPr lang="da-DK" sz="1600" dirty="0" smtClean="0"/>
              <a:t>Cobertura Plana – Laje de Concreto</a:t>
            </a:r>
          </a:p>
          <a:p>
            <a:pPr marL="742950" lvl="2" indent="-342900" eaLnBrk="1" hangingPunct="1">
              <a:defRPr/>
            </a:pPr>
            <a:r>
              <a:rPr lang="da-DK" sz="1400" dirty="0" smtClean="0"/>
              <a:t>HARDROCK 391 - Dupla Densidade 135/220 kg/m</a:t>
            </a:r>
            <a:r>
              <a:rPr lang="da-DK" sz="1600" baseline="10000" dirty="0" smtClean="0"/>
              <a:t>3</a:t>
            </a:r>
            <a:endParaRPr lang="da-DK" sz="1400" dirty="0"/>
          </a:p>
          <a:p>
            <a:pPr lvl="1" eaLnBrk="1" hangingPunct="1">
              <a:defRPr/>
            </a:pPr>
            <a:endParaRPr lang="da-DK" sz="1400" dirty="0"/>
          </a:p>
          <a:p>
            <a:pPr marL="0" indent="0" eaLnBrk="1" hangingPunct="1">
              <a:buFontTx/>
              <a:buNone/>
              <a:defRPr/>
            </a:pPr>
            <a:endParaRPr lang="da-DK" sz="1600" dirty="0" smtClean="0"/>
          </a:p>
          <a:p>
            <a:pPr eaLnBrk="1" hangingPunct="1">
              <a:defRPr/>
            </a:pPr>
            <a:endParaRPr lang="da-DK" sz="1600" dirty="0" smtClean="0"/>
          </a:p>
          <a:p>
            <a:pPr eaLnBrk="1" hangingPunct="1">
              <a:defRPr/>
            </a:pPr>
            <a:endParaRPr lang="da-DK" sz="1600" dirty="0" smtClean="0"/>
          </a:p>
        </p:txBody>
      </p:sp>
      <p:sp>
        <p:nvSpPr>
          <p:cNvPr id="24581" name="Text Placeholder 4"/>
          <p:cNvSpPr>
            <a:spLocks noGrp="1"/>
          </p:cNvSpPr>
          <p:nvPr>
            <p:ph type="body" sz="quarter" idx="4294967295"/>
          </p:nvPr>
        </p:nvSpPr>
        <p:spPr>
          <a:xfrm>
            <a:off x="412750" y="115888"/>
            <a:ext cx="8064500" cy="287337"/>
          </a:xfrm>
        </p:spPr>
        <p:txBody>
          <a:bodyPr/>
          <a:lstStyle/>
          <a:p>
            <a:pPr eaLnBrk="1" hangingPunct="1">
              <a:buFontTx/>
              <a:buNone/>
            </a:pPr>
            <a:endParaRPr lang="es-ES_tradnl" sz="800" smtClean="0">
              <a:solidFill>
                <a:srgbClr val="E00023"/>
              </a:solidFill>
            </a:endParaRPr>
          </a:p>
        </p:txBody>
      </p:sp>
      <p:pic>
        <p:nvPicPr>
          <p:cNvPr id="24582" name="Content Placeholder 2"/>
          <p:cNvPicPr>
            <a:picLocks noGrp="1"/>
          </p:cNvPicPr>
          <p:nvPr>
            <p:ph sz="quarter" idx="4294967295"/>
          </p:nvPr>
        </p:nvPicPr>
        <p:blipFill>
          <a:blip r:embed="rId2">
            <a:extLst>
              <a:ext uri="{28A0092B-C50C-407E-A947-70E740481C1C}">
                <a14:useLocalDpi xmlns:a14="http://schemas.microsoft.com/office/drawing/2010/main" val="0"/>
              </a:ext>
            </a:extLst>
          </a:blip>
          <a:stretch>
            <a:fillRect/>
          </a:stretch>
        </p:blipFill>
        <p:spPr>
          <a:xfrm>
            <a:off x="5795963" y="2192400"/>
            <a:ext cx="2376487" cy="1944000"/>
          </a:xfrm>
          <a:solidFill>
            <a:schemeClr val="bg1"/>
          </a:solidFill>
        </p:spPr>
      </p:pic>
      <p:pic>
        <p:nvPicPr>
          <p:cNvPr id="24583" name="Picture 4"/>
          <p:cNvPicPr>
            <a:picLocks/>
          </p:cNvPicPr>
          <p:nvPr/>
        </p:nvPicPr>
        <p:blipFill>
          <a:blip r:embed="rId3">
            <a:extLst>
              <a:ext uri="{28A0092B-C50C-407E-A947-70E740481C1C}">
                <a14:useLocalDpi xmlns:a14="http://schemas.microsoft.com/office/drawing/2010/main" val="0"/>
              </a:ext>
            </a:extLst>
          </a:blip>
          <a:stretch>
            <a:fillRect/>
          </a:stretch>
        </p:blipFill>
        <p:spPr bwMode="auto">
          <a:xfrm>
            <a:off x="5795963" y="4424400"/>
            <a:ext cx="2376487" cy="19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p:cNvPicPr>
            <a:picLocks/>
          </p:cNvPicPr>
          <p:nvPr/>
        </p:nvPicPr>
        <p:blipFill>
          <a:blip r:embed="rId4" cstate="print">
            <a:extLst>
              <a:ext uri="{28A0092B-C50C-407E-A947-70E740481C1C}">
                <a14:useLocalDpi xmlns:a14="http://schemas.microsoft.com/office/drawing/2010/main" val="0"/>
              </a:ext>
            </a:extLst>
          </a:blip>
          <a:stretch>
            <a:fillRect/>
          </a:stretch>
        </p:blipFill>
        <p:spPr bwMode="auto">
          <a:xfrm>
            <a:off x="5795963" y="0"/>
            <a:ext cx="2376487" cy="19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lowchart: Multidocument 1"/>
          <p:cNvSpPr>
            <a:spLocks noChangeAspect="1"/>
          </p:cNvSpPr>
          <p:nvPr/>
        </p:nvSpPr>
        <p:spPr>
          <a:xfrm>
            <a:off x="7380000" y="1350000"/>
            <a:ext cx="1440000" cy="1440000"/>
          </a:xfrm>
          <a:prstGeom prst="flowChartMultidocumen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100" b="1" dirty="0" smtClean="0">
                <a:solidFill>
                  <a:schemeClr val="tx1"/>
                </a:solidFill>
              </a:rPr>
              <a:t>FM GLOBAL 4470 NCC Única no Mundo </a:t>
            </a:r>
            <a:endParaRPr lang="es-ES_tradnl" sz="1100" b="1" dirty="0">
              <a:solidFill>
                <a:schemeClr val="tx1"/>
              </a:solidFill>
            </a:endParaRPr>
          </a:p>
        </p:txBody>
      </p:sp>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7944" y="6134100"/>
            <a:ext cx="135255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Content Placeholder 1"/>
          <p:cNvPicPr>
            <a:picLocks noGrp="1"/>
          </p:cNvPicPr>
          <p:nvPr>
            <p:ph sz="quarter" idx="4294967295"/>
          </p:nvPr>
        </p:nvPicPr>
        <p:blipFill>
          <a:blip r:embed="rId2" cstate="print">
            <a:extLst>
              <a:ext uri="{28A0092B-C50C-407E-A947-70E740481C1C}">
                <a14:useLocalDpi xmlns:a14="http://schemas.microsoft.com/office/drawing/2010/main" val="0"/>
              </a:ext>
            </a:extLst>
          </a:blip>
          <a:stretch>
            <a:fillRect/>
          </a:stretch>
        </p:blipFill>
        <p:spPr>
          <a:xfrm>
            <a:off x="5796000" y="4424400"/>
            <a:ext cx="2376487" cy="1944000"/>
          </a:xfrm>
          <a:solidFill>
            <a:schemeClr val="bg1"/>
          </a:solidFill>
        </p:spPr>
      </p:pic>
      <p:sp>
        <p:nvSpPr>
          <p:cNvPr id="25603" name="Title 2"/>
          <p:cNvSpPr>
            <a:spLocks noGrp="1"/>
          </p:cNvSpPr>
          <p:nvPr>
            <p:ph type="title" idx="4294967295"/>
          </p:nvPr>
        </p:nvSpPr>
        <p:spPr>
          <a:xfrm>
            <a:off x="900113" y="908050"/>
            <a:ext cx="4608512" cy="509588"/>
          </a:xfrm>
        </p:spPr>
        <p:txBody>
          <a:bodyPr/>
          <a:lstStyle/>
          <a:p>
            <a:pPr eaLnBrk="1" hangingPunct="1"/>
            <a:r>
              <a:rPr lang="da-DK" smtClean="0"/>
              <a:t>FORROS ACÚSTICOS</a:t>
            </a:r>
          </a:p>
        </p:txBody>
      </p:sp>
      <p:sp>
        <p:nvSpPr>
          <p:cNvPr id="25604" name="Content Placeholder 3"/>
          <p:cNvSpPr>
            <a:spLocks noGrp="1"/>
          </p:cNvSpPr>
          <p:nvPr>
            <p:ph sz="half" idx="4294967295"/>
          </p:nvPr>
        </p:nvSpPr>
        <p:spPr>
          <a:xfrm>
            <a:off x="900113" y="1557338"/>
            <a:ext cx="4608512" cy="4535487"/>
          </a:xfrm>
        </p:spPr>
        <p:txBody>
          <a:bodyPr/>
          <a:lstStyle/>
          <a:p>
            <a:pPr eaLnBrk="1" hangingPunct="1">
              <a:defRPr/>
            </a:pPr>
            <a:r>
              <a:rPr lang="da-DK" sz="1600" dirty="0" smtClean="0"/>
              <a:t>Branco Básico</a:t>
            </a:r>
          </a:p>
          <a:p>
            <a:pPr lvl="1" eaLnBrk="1" hangingPunct="1">
              <a:defRPr/>
            </a:pPr>
            <a:r>
              <a:rPr lang="da-DK" sz="1400" dirty="0" smtClean="0"/>
              <a:t>PACIFIC Lay-In e Tegular</a:t>
            </a:r>
          </a:p>
          <a:p>
            <a:pPr lvl="1" eaLnBrk="1" hangingPunct="1">
              <a:defRPr/>
            </a:pPr>
            <a:endParaRPr lang="da-DK" sz="1400" dirty="0"/>
          </a:p>
          <a:p>
            <a:pPr eaLnBrk="1" hangingPunct="1">
              <a:defRPr/>
            </a:pPr>
            <a:r>
              <a:rPr lang="da-DK" sz="1600" dirty="0" smtClean="0"/>
              <a:t>Branco Liso e Casca de Laranja alta Absorção Acústica</a:t>
            </a:r>
          </a:p>
          <a:p>
            <a:pPr lvl="1" eaLnBrk="1" hangingPunct="1">
              <a:defRPr/>
            </a:pPr>
            <a:r>
              <a:rPr lang="da-DK" sz="1400" dirty="0" smtClean="0"/>
              <a:t>TROPIC Lay-In, Tegular e Perfil Oculto</a:t>
            </a:r>
          </a:p>
          <a:p>
            <a:pPr lvl="1" eaLnBrk="1" hangingPunct="1">
              <a:defRPr/>
            </a:pPr>
            <a:r>
              <a:rPr lang="da-DK" sz="1400" dirty="0" smtClean="0"/>
              <a:t>ROYAL Lay-In, Tegular e Perfil Oculto</a:t>
            </a:r>
          </a:p>
          <a:p>
            <a:pPr lvl="1" eaLnBrk="1" hangingPunct="1">
              <a:defRPr/>
            </a:pPr>
            <a:endParaRPr lang="da-DK" sz="1400" dirty="0" smtClean="0"/>
          </a:p>
          <a:p>
            <a:pPr eaLnBrk="1" hangingPunct="1">
              <a:defRPr/>
            </a:pPr>
            <a:r>
              <a:rPr lang="da-DK" sz="1600" dirty="0" smtClean="0"/>
              <a:t>Design</a:t>
            </a:r>
          </a:p>
          <a:p>
            <a:pPr lvl="1" eaLnBrk="1" hangingPunct="1">
              <a:defRPr/>
            </a:pPr>
            <a:r>
              <a:rPr lang="da-DK" sz="1400" dirty="0" smtClean="0"/>
              <a:t>COLORAL – Cores Diversas</a:t>
            </a:r>
          </a:p>
          <a:p>
            <a:pPr lvl="1" eaLnBrk="1" hangingPunct="1">
              <a:defRPr/>
            </a:pPr>
            <a:r>
              <a:rPr lang="da-DK" sz="1400" dirty="0" smtClean="0"/>
              <a:t>SELVA – Acabamento Madeira</a:t>
            </a:r>
          </a:p>
          <a:p>
            <a:pPr lvl="1" eaLnBrk="1" hangingPunct="1">
              <a:defRPr/>
            </a:pPr>
            <a:endParaRPr lang="da-DK" sz="1400" dirty="0"/>
          </a:p>
          <a:p>
            <a:pPr eaLnBrk="1" hangingPunct="1">
              <a:defRPr/>
            </a:pPr>
            <a:r>
              <a:rPr lang="da-DK" sz="1600" dirty="0" smtClean="0"/>
              <a:t>Desempenho Especial</a:t>
            </a:r>
          </a:p>
          <a:p>
            <a:pPr lvl="1" eaLnBrk="1" hangingPunct="1">
              <a:defRPr/>
            </a:pPr>
            <a:r>
              <a:rPr lang="da-DK" sz="1400" dirty="0" smtClean="0"/>
              <a:t>BOXER – Resistência a Impactos</a:t>
            </a:r>
          </a:p>
          <a:p>
            <a:pPr lvl="1" eaLnBrk="1" hangingPunct="1">
              <a:defRPr/>
            </a:pPr>
            <a:r>
              <a:rPr lang="da-DK" sz="1400" dirty="0" smtClean="0"/>
              <a:t>MEDICA – Areas de saúde e controle ambiental</a:t>
            </a:r>
          </a:p>
          <a:p>
            <a:pPr lvl="1" eaLnBrk="1" hangingPunct="1">
              <a:defRPr/>
            </a:pPr>
            <a:r>
              <a:rPr lang="da-DK" sz="1400" dirty="0" smtClean="0"/>
              <a:t>LOGIC – Areas com necessidade de lavagem</a:t>
            </a:r>
          </a:p>
          <a:p>
            <a:pPr lvl="1" eaLnBrk="1" hangingPunct="1">
              <a:defRPr/>
            </a:pPr>
            <a:r>
              <a:rPr lang="da-DK" sz="1400" dirty="0" smtClean="0"/>
              <a:t>ECLIPSE – Ilhas Acústicas de dupla absorção</a:t>
            </a:r>
          </a:p>
          <a:p>
            <a:pPr lvl="1" eaLnBrk="1" hangingPunct="1">
              <a:defRPr/>
            </a:pPr>
            <a:endParaRPr lang="da-DK" sz="1400" dirty="0"/>
          </a:p>
          <a:p>
            <a:pPr lvl="1" eaLnBrk="1" hangingPunct="1">
              <a:defRPr/>
            </a:pPr>
            <a:endParaRPr lang="da-DK" sz="1400" dirty="0"/>
          </a:p>
          <a:p>
            <a:pPr marL="0" indent="0" eaLnBrk="1" hangingPunct="1">
              <a:buFontTx/>
              <a:buNone/>
              <a:defRPr/>
            </a:pPr>
            <a:endParaRPr lang="da-DK" sz="1600" dirty="0" smtClean="0"/>
          </a:p>
          <a:p>
            <a:pPr eaLnBrk="1" hangingPunct="1">
              <a:defRPr/>
            </a:pPr>
            <a:endParaRPr lang="da-DK" sz="1600" dirty="0" smtClean="0"/>
          </a:p>
          <a:p>
            <a:pPr eaLnBrk="1" hangingPunct="1">
              <a:defRPr/>
            </a:pPr>
            <a:endParaRPr lang="da-DK" sz="1600" dirty="0" smtClean="0"/>
          </a:p>
        </p:txBody>
      </p:sp>
      <p:sp>
        <p:nvSpPr>
          <p:cNvPr id="25605" name="Text Placeholder 4"/>
          <p:cNvSpPr>
            <a:spLocks noGrp="1"/>
          </p:cNvSpPr>
          <p:nvPr>
            <p:ph type="body" sz="quarter" idx="4294967295"/>
          </p:nvPr>
        </p:nvSpPr>
        <p:spPr>
          <a:xfrm>
            <a:off x="412750" y="115888"/>
            <a:ext cx="8064500" cy="287337"/>
          </a:xfrm>
        </p:spPr>
        <p:txBody>
          <a:bodyPr/>
          <a:lstStyle/>
          <a:p>
            <a:pPr eaLnBrk="1" hangingPunct="1">
              <a:buFontTx/>
              <a:buNone/>
            </a:pPr>
            <a:endParaRPr lang="es-ES_tradnl" sz="800" smtClean="0">
              <a:solidFill>
                <a:srgbClr val="E00023"/>
              </a:solidFill>
            </a:endParaRPr>
          </a:p>
        </p:txBody>
      </p:sp>
      <p:pic>
        <p:nvPicPr>
          <p:cNvPr id="25606" name="Content Placeholder 2"/>
          <p:cNvPicPr>
            <a:picLocks noGrp="1"/>
          </p:cNvPicPr>
          <p:nvPr>
            <p:ph sz="quarter" idx="4294967295"/>
          </p:nvPr>
        </p:nvPicPr>
        <p:blipFill>
          <a:blip r:embed="rId3" cstate="print">
            <a:extLst>
              <a:ext uri="{28A0092B-C50C-407E-A947-70E740481C1C}">
                <a14:useLocalDpi xmlns:a14="http://schemas.microsoft.com/office/drawing/2010/main" val="0"/>
              </a:ext>
            </a:extLst>
          </a:blip>
          <a:stretch>
            <a:fillRect/>
          </a:stretch>
        </p:blipFill>
        <p:spPr>
          <a:xfrm>
            <a:off x="5796000" y="2192400"/>
            <a:ext cx="2376487" cy="1944000"/>
          </a:xfrm>
          <a:solidFill>
            <a:schemeClr val="bg1"/>
          </a:solidFill>
        </p:spPr>
      </p:pic>
      <p:pic>
        <p:nvPicPr>
          <p:cNvPr id="25607" name="Picture 4"/>
          <p:cNvPicPr>
            <a:picLocks/>
          </p:cNvPicPr>
          <p:nvPr/>
        </p:nvPicPr>
        <p:blipFill>
          <a:blip r:embed="rId4" cstate="print">
            <a:extLst>
              <a:ext uri="{28A0092B-C50C-407E-A947-70E740481C1C}">
                <a14:useLocalDpi xmlns:a14="http://schemas.microsoft.com/office/drawing/2010/main" val="0"/>
              </a:ext>
            </a:extLst>
          </a:blip>
          <a:stretch>
            <a:fillRect/>
          </a:stretch>
        </p:blipFill>
        <p:spPr bwMode="auto">
          <a:xfrm>
            <a:off x="5796000" y="0"/>
            <a:ext cx="2376000"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28133" y="906592"/>
            <a:ext cx="1423987" cy="461003"/>
          </a:xfrm>
          <a:prstGeom prst="rect">
            <a:avLst/>
          </a:prstGeom>
        </p:spPr>
      </p:pic>
      <p:sp>
        <p:nvSpPr>
          <p:cNvPr id="9" name="Flowchart: Multidocument 8"/>
          <p:cNvSpPr>
            <a:spLocks noChangeAspect="1"/>
          </p:cNvSpPr>
          <p:nvPr/>
        </p:nvSpPr>
        <p:spPr>
          <a:xfrm>
            <a:off x="7380000" y="1350000"/>
            <a:ext cx="1440000" cy="1440000"/>
          </a:xfrm>
          <a:prstGeom prst="flowChartMultidocumen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100" b="1" dirty="0" err="1">
                <a:solidFill>
                  <a:schemeClr val="tx1"/>
                </a:solidFill>
              </a:rPr>
              <a:t>Resistência</a:t>
            </a:r>
            <a:r>
              <a:rPr lang="es-ES_tradnl" sz="1100" b="1" dirty="0">
                <a:solidFill>
                  <a:schemeClr val="tx1"/>
                </a:solidFill>
              </a:rPr>
              <a:t> HR 100%</a:t>
            </a:r>
          </a:p>
        </p:txBody>
      </p:sp>
      <p:pic>
        <p:nvPicPr>
          <p:cNvPr id="717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05457" y="6305696"/>
            <a:ext cx="1031934" cy="552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2"/>
          <p:cNvSpPr>
            <a:spLocks noGrp="1"/>
          </p:cNvSpPr>
          <p:nvPr>
            <p:ph type="title" idx="4294967295"/>
          </p:nvPr>
        </p:nvSpPr>
        <p:spPr>
          <a:xfrm>
            <a:off x="900113" y="908050"/>
            <a:ext cx="4608512" cy="509588"/>
          </a:xfrm>
        </p:spPr>
        <p:txBody>
          <a:bodyPr/>
          <a:lstStyle/>
          <a:p>
            <a:pPr eaLnBrk="1" hangingPunct="1"/>
            <a:r>
              <a:rPr lang="da-DK" smtClean="0"/>
              <a:t>FACHADAS</a:t>
            </a:r>
          </a:p>
        </p:txBody>
      </p:sp>
      <p:sp>
        <p:nvSpPr>
          <p:cNvPr id="26627" name="Content Placeholder 3"/>
          <p:cNvSpPr>
            <a:spLocks noGrp="1"/>
          </p:cNvSpPr>
          <p:nvPr>
            <p:ph sz="half" idx="4294967295"/>
          </p:nvPr>
        </p:nvSpPr>
        <p:spPr>
          <a:xfrm>
            <a:off x="900113" y="1557338"/>
            <a:ext cx="4608512" cy="4535487"/>
          </a:xfrm>
        </p:spPr>
        <p:txBody>
          <a:bodyPr/>
          <a:lstStyle/>
          <a:p>
            <a:pPr eaLnBrk="1" hangingPunct="1">
              <a:defRPr/>
            </a:pPr>
            <a:r>
              <a:rPr lang="da-DK" sz="1600" dirty="0" smtClean="0"/>
              <a:t>Fachadas Ventiladas</a:t>
            </a:r>
          </a:p>
          <a:p>
            <a:pPr lvl="1" eaLnBrk="1" hangingPunct="1">
              <a:defRPr/>
            </a:pPr>
            <a:r>
              <a:rPr lang="da-DK" sz="1400" dirty="0" smtClean="0"/>
              <a:t>VENTIROCK DUO Dupla Densidade 100/40 kg/m</a:t>
            </a:r>
            <a:r>
              <a:rPr lang="da-DK" sz="1400" baseline="10000" dirty="0" smtClean="0"/>
              <a:t>3</a:t>
            </a:r>
          </a:p>
          <a:p>
            <a:pPr lvl="1" eaLnBrk="1" hangingPunct="1">
              <a:defRPr/>
            </a:pPr>
            <a:endParaRPr lang="da-DK" sz="1400" dirty="0" smtClean="0"/>
          </a:p>
          <a:p>
            <a:pPr eaLnBrk="1" hangingPunct="1">
              <a:defRPr/>
            </a:pPr>
            <a:r>
              <a:rPr lang="da-DK" sz="1600" dirty="0" smtClean="0"/>
              <a:t>Muros Cortina</a:t>
            </a:r>
          </a:p>
          <a:p>
            <a:pPr lvl="1" eaLnBrk="1" hangingPunct="1">
              <a:defRPr/>
            </a:pPr>
            <a:r>
              <a:rPr lang="da-DK" sz="1400" dirty="0" smtClean="0"/>
              <a:t>VENTIROCK DUO Dupla Densidade 100/40 kg/m</a:t>
            </a:r>
            <a:r>
              <a:rPr lang="da-DK" sz="1400" baseline="10000" dirty="0" smtClean="0"/>
              <a:t>3</a:t>
            </a:r>
          </a:p>
        </p:txBody>
      </p:sp>
      <p:sp>
        <p:nvSpPr>
          <p:cNvPr id="26628" name="Text Placeholder 4"/>
          <p:cNvSpPr>
            <a:spLocks noGrp="1"/>
          </p:cNvSpPr>
          <p:nvPr>
            <p:ph type="body" sz="quarter" idx="4294967295"/>
          </p:nvPr>
        </p:nvSpPr>
        <p:spPr>
          <a:xfrm>
            <a:off x="412750" y="115888"/>
            <a:ext cx="8064500" cy="287337"/>
          </a:xfrm>
        </p:spPr>
        <p:txBody>
          <a:bodyPr/>
          <a:lstStyle/>
          <a:p>
            <a:pPr eaLnBrk="1" hangingPunct="1">
              <a:buFontTx/>
              <a:buNone/>
            </a:pPr>
            <a:endParaRPr lang="es-ES_tradnl" sz="800" smtClean="0">
              <a:solidFill>
                <a:srgbClr val="E00023"/>
              </a:solidFill>
            </a:endParaRPr>
          </a:p>
        </p:txBody>
      </p:sp>
      <p:pic>
        <p:nvPicPr>
          <p:cNvPr id="26629" name="Content Placeholder 1"/>
          <p:cNvPicPr>
            <a:picLocks noGrp="1"/>
          </p:cNvPicPr>
          <p:nvPr>
            <p:ph sz="quarter" idx="4294967295"/>
          </p:nvPr>
        </p:nvPicPr>
        <p:blipFill>
          <a:blip r:embed="rId2">
            <a:extLst>
              <a:ext uri="{28A0092B-C50C-407E-A947-70E740481C1C}">
                <a14:useLocalDpi xmlns:a14="http://schemas.microsoft.com/office/drawing/2010/main" val="0"/>
              </a:ext>
            </a:extLst>
          </a:blip>
          <a:stretch>
            <a:fillRect/>
          </a:stretch>
        </p:blipFill>
        <p:spPr>
          <a:xfrm>
            <a:off x="5795963" y="0"/>
            <a:ext cx="2376487" cy="1944000"/>
          </a:xfrm>
          <a:solidFill>
            <a:schemeClr val="bg1"/>
          </a:solidFill>
        </p:spPr>
      </p:pic>
      <p:pic>
        <p:nvPicPr>
          <p:cNvPr id="26631" name="Picture 5"/>
          <p:cNvPicPr>
            <a:picLocks/>
          </p:cNvPicPr>
          <p:nvPr/>
        </p:nvPicPr>
        <p:blipFill>
          <a:blip r:embed="rId3" cstate="print">
            <a:extLst>
              <a:ext uri="{28A0092B-C50C-407E-A947-70E740481C1C}">
                <a14:useLocalDpi xmlns:a14="http://schemas.microsoft.com/office/drawing/2010/main" val="0"/>
              </a:ext>
            </a:extLst>
          </a:blip>
          <a:stretch>
            <a:fillRect/>
          </a:stretch>
        </p:blipFill>
        <p:spPr bwMode="auto">
          <a:xfrm>
            <a:off x="5796000" y="4424363"/>
            <a:ext cx="2376000" cy="19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p:cNvPicPr>
          <p:nvPr/>
        </p:nvPicPr>
        <p:blipFill>
          <a:blip r:embed="rId4" cstate="print">
            <a:extLst>
              <a:ext uri="{28A0092B-C50C-407E-A947-70E740481C1C}">
                <a14:useLocalDpi xmlns:a14="http://schemas.microsoft.com/office/drawing/2010/main" val="0"/>
              </a:ext>
            </a:extLst>
          </a:blip>
          <a:stretch>
            <a:fillRect/>
          </a:stretch>
        </p:blipFill>
        <p:spPr bwMode="auto">
          <a:xfrm>
            <a:off x="5796000" y="2192400"/>
            <a:ext cx="2376000" cy="19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lowchart: Multidocument 8"/>
          <p:cNvSpPr>
            <a:spLocks noChangeAspect="1"/>
          </p:cNvSpPr>
          <p:nvPr/>
        </p:nvSpPr>
        <p:spPr>
          <a:xfrm>
            <a:off x="7380000" y="1350000"/>
            <a:ext cx="1440000" cy="1440000"/>
          </a:xfrm>
          <a:prstGeom prst="flowChartMultidocumen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100" b="1" dirty="0" err="1">
                <a:solidFill>
                  <a:schemeClr val="tx1"/>
                </a:solidFill>
              </a:rPr>
              <a:t>Lã</a:t>
            </a:r>
            <a:r>
              <a:rPr lang="es-ES_tradnl" sz="1100" b="1" dirty="0">
                <a:solidFill>
                  <a:schemeClr val="tx1"/>
                </a:solidFill>
              </a:rPr>
              <a:t> de Rocha ROCKWOOL: </a:t>
            </a:r>
            <a:r>
              <a:rPr lang="es-ES_tradnl" sz="1100" b="1" dirty="0" err="1">
                <a:solidFill>
                  <a:schemeClr val="tx1"/>
                </a:solidFill>
              </a:rPr>
              <a:t>Hidrorepelente</a:t>
            </a:r>
            <a:endParaRPr lang="es-ES_tradnl" sz="1100" b="1" dirty="0">
              <a:solidFill>
                <a:schemeClr val="tx1"/>
              </a:solidFill>
            </a:endParaRPr>
          </a:p>
        </p:txBody>
      </p:sp>
      <p:pic>
        <p:nvPicPr>
          <p:cNvPr id="81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78957" y="6134100"/>
            <a:ext cx="135255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Rockwool create and protect">
  <a:themeElements>
    <a:clrScheme name="Rockwool create and protec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Rockwool create and protec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ockwool create and protec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ockwool create and protec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ockwool create and protec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ockwool create and protec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ockwool create and protec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ockwool create and protec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ockwool create and protec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ockwool create and protec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ockwool create and protec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ockwool create and protec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ockwool create and protec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ockwool create and protec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7_RW_PowerPoint_Template_test_AdPeople">
  <a:themeElements>
    <a:clrScheme name="7_RW_PowerPoint_Template_test_AdPeopl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7_RW_PowerPoint_Template_test_AdPeopl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RW_PowerPoint_Template_test_AdPeopl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Rockwool_Create_and_Protect_PowerPoint_Office03_Template_2011">
  <a:themeElements>
    <a:clrScheme name="Rockwool_Create_and_Protect_PowerPoint_Office03_Template_2011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Rockwool_Create_and_Protect_PowerPoint_Office03_Template_2011">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ockwool_Create_and_Protect_PowerPoint_Office03_Template_2011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Rockwool create and protect</Template>
  <TotalTime>1288</TotalTime>
  <Words>564</Words>
  <Application>Microsoft Office PowerPoint</Application>
  <PresentationFormat>Apresentação na tela (4:3)</PresentationFormat>
  <Paragraphs>139</Paragraphs>
  <Slides>14</Slides>
  <Notes>0</Notes>
  <HiddenSlides>0</HiddenSlides>
  <MMClips>0</MMClips>
  <ScaleCrop>false</ScaleCrop>
  <HeadingPairs>
    <vt:vector size="4" baseType="variant">
      <vt:variant>
        <vt:lpstr>Tema</vt:lpstr>
      </vt:variant>
      <vt:variant>
        <vt:i4>3</vt:i4>
      </vt:variant>
      <vt:variant>
        <vt:lpstr>Títulos de slides</vt:lpstr>
      </vt:variant>
      <vt:variant>
        <vt:i4>14</vt:i4>
      </vt:variant>
    </vt:vector>
  </HeadingPairs>
  <TitlesOfParts>
    <vt:vector size="17" baseType="lpstr">
      <vt:lpstr>Rockwool create and protect</vt:lpstr>
      <vt:lpstr>7_RW_PowerPoint_Template_test_AdPeople</vt:lpstr>
      <vt:lpstr>Rockwool_Create_and_Protect_PowerPoint_Office03_Template_2011</vt:lpstr>
      <vt:lpstr>Apresentação do PowerPoint</vt:lpstr>
      <vt:lpstr>Apresentação do PowerPoint</vt:lpstr>
      <vt:lpstr>O que é Lã de Rocha</vt:lpstr>
      <vt:lpstr>Simulando a Natureza</vt:lpstr>
      <vt:lpstr>Quatro Benefícios em Um</vt:lpstr>
      <vt:lpstr>APLICAÇÕES NA CONSTRUÇÃO CIVIL</vt:lpstr>
      <vt:lpstr>COBERTURAS</vt:lpstr>
      <vt:lpstr>FORROS ACÚSTICOS</vt:lpstr>
      <vt:lpstr>FACHADAS</vt:lpstr>
      <vt:lpstr>PAREDES INTERNAS</vt:lpstr>
      <vt:lpstr>PISOS</vt:lpstr>
      <vt:lpstr>PROTEÇÃO AO FOGO</vt:lpstr>
      <vt:lpstr>Apresentação do PowerPoint</vt:lpstr>
      <vt:lpstr>Apresentação do PowerPoint</vt:lpstr>
    </vt:vector>
  </TitlesOfParts>
  <Company>Rockwool International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ferc</dc:creator>
  <cp:lastModifiedBy>Usuario</cp:lastModifiedBy>
  <cp:revision>116</cp:revision>
  <dcterms:created xsi:type="dcterms:W3CDTF">2011-03-28T13:46:19Z</dcterms:created>
  <dcterms:modified xsi:type="dcterms:W3CDTF">2012-05-14T13:37:49Z</dcterms:modified>
</cp:coreProperties>
</file>